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CenturyGothic-bold.fntdata"/><Relationship Id="rId14" Type="http://schemas.openxmlformats.org/officeDocument/2006/relationships/slide" Target="slides/slide9.xml"/><Relationship Id="rId36" Type="http://schemas.openxmlformats.org/officeDocument/2006/relationships/font" Target="fonts/CenturyGothic-regular.fntdata"/><Relationship Id="rId17" Type="http://schemas.openxmlformats.org/officeDocument/2006/relationships/slide" Target="slides/slide12.xml"/><Relationship Id="rId39" Type="http://schemas.openxmlformats.org/officeDocument/2006/relationships/font" Target="fonts/CenturyGothic-boldItalic.fntdata"/><Relationship Id="rId16" Type="http://schemas.openxmlformats.org/officeDocument/2006/relationships/slide" Target="slides/slide11.xml"/><Relationship Id="rId38" Type="http://schemas.openxmlformats.org/officeDocument/2006/relationships/font" Target="fonts/CenturyGothic-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dfec9df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dfec9df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dfec9df7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dfec9df7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dfec9df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dfec9df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dfec9df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dfec9df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282cc4a1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282cc4a1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8282cc4a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282cc4a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25a3180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25a3180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25a31808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5a31808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25a31808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25a31808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866216" y="1085850"/>
            <a:ext cx="6619200" cy="2497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5400"/>
              <a:buFont typeface="Century Gothic"/>
              <a:buNone/>
              <a:defRPr sz="5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2"/>
          <p:cNvSpPr txBox="1"/>
          <p:nvPr>
            <p:ph idx="1" type="subTitle"/>
          </p:nvPr>
        </p:nvSpPr>
        <p:spPr>
          <a:xfrm>
            <a:off x="866216" y="3583035"/>
            <a:ext cx="6619200" cy="646200"/>
          </a:xfrm>
          <a:prstGeom prst="rect">
            <a:avLst/>
          </a:prstGeom>
          <a:noFill/>
          <a:ln>
            <a:noFill/>
          </a:ln>
        </p:spPr>
        <p:txBody>
          <a:bodyPr anchorCtr="0" anchor="t" bIns="34275" lIns="68575" spcFirstLastPara="1" rIns="68575" wrap="square" tIns="34275">
            <a:noAutofit/>
          </a:bodyPr>
          <a:lstStyle>
            <a:lvl1pPr lvl="0" algn="l">
              <a:lnSpc>
                <a:spcPct val="100000"/>
              </a:lnSpc>
              <a:spcBef>
                <a:spcPts val="800"/>
              </a:spcBef>
              <a:spcAft>
                <a:spcPts val="0"/>
              </a:spcAft>
              <a:buSzPts val="1200"/>
              <a:buNone/>
              <a:defRPr cap="none">
                <a:solidFill>
                  <a:srgbClr val="86D1D8"/>
                </a:solidFill>
              </a:defRPr>
            </a:lvl1pPr>
            <a:lvl2pPr lvl="1" algn="ctr">
              <a:lnSpc>
                <a:spcPct val="100000"/>
              </a:lnSpc>
              <a:spcBef>
                <a:spcPts val="800"/>
              </a:spcBef>
              <a:spcAft>
                <a:spcPts val="0"/>
              </a:spcAft>
              <a:buSzPts val="1100"/>
              <a:buNone/>
              <a:defRPr>
                <a:solidFill>
                  <a:schemeClr val="lt1"/>
                </a:solidFill>
              </a:defRPr>
            </a:lvl2pPr>
            <a:lvl3pPr lvl="2" algn="ctr">
              <a:lnSpc>
                <a:spcPct val="100000"/>
              </a:lnSpc>
              <a:spcBef>
                <a:spcPts val="800"/>
              </a:spcBef>
              <a:spcAft>
                <a:spcPts val="0"/>
              </a:spcAft>
              <a:buSzPts val="1000"/>
              <a:buNone/>
              <a:defRPr>
                <a:solidFill>
                  <a:schemeClr val="lt1"/>
                </a:solidFill>
              </a:defRPr>
            </a:lvl3pPr>
            <a:lvl4pPr lvl="3" algn="ctr">
              <a:lnSpc>
                <a:spcPct val="100000"/>
              </a:lnSpc>
              <a:spcBef>
                <a:spcPts val="800"/>
              </a:spcBef>
              <a:spcAft>
                <a:spcPts val="0"/>
              </a:spcAft>
              <a:buSzPts val="800"/>
              <a:buNone/>
              <a:defRPr>
                <a:solidFill>
                  <a:schemeClr val="lt1"/>
                </a:solidFill>
              </a:defRPr>
            </a:lvl4pPr>
            <a:lvl5pPr lvl="4" algn="ctr">
              <a:lnSpc>
                <a:spcPct val="100000"/>
              </a:lnSpc>
              <a:spcBef>
                <a:spcPts val="800"/>
              </a:spcBef>
              <a:spcAft>
                <a:spcPts val="0"/>
              </a:spcAft>
              <a:buSzPts val="800"/>
              <a:buNone/>
              <a:defRPr>
                <a:solidFill>
                  <a:schemeClr val="lt1"/>
                </a:solidFill>
              </a:defRPr>
            </a:lvl5pPr>
            <a:lvl6pPr lvl="5" algn="ctr">
              <a:lnSpc>
                <a:spcPct val="100000"/>
              </a:lnSpc>
              <a:spcBef>
                <a:spcPts val="800"/>
              </a:spcBef>
              <a:spcAft>
                <a:spcPts val="0"/>
              </a:spcAft>
              <a:buSzPts val="800"/>
              <a:buNone/>
              <a:defRPr>
                <a:solidFill>
                  <a:schemeClr val="lt1"/>
                </a:solidFill>
              </a:defRPr>
            </a:lvl6pPr>
            <a:lvl7pPr lvl="6" algn="ctr">
              <a:lnSpc>
                <a:spcPct val="100000"/>
              </a:lnSpc>
              <a:spcBef>
                <a:spcPts val="800"/>
              </a:spcBef>
              <a:spcAft>
                <a:spcPts val="0"/>
              </a:spcAft>
              <a:buSzPts val="800"/>
              <a:buNone/>
              <a:defRPr>
                <a:solidFill>
                  <a:schemeClr val="lt1"/>
                </a:solidFill>
              </a:defRPr>
            </a:lvl7pPr>
            <a:lvl8pPr lvl="7" algn="ctr">
              <a:lnSpc>
                <a:spcPct val="100000"/>
              </a:lnSpc>
              <a:spcBef>
                <a:spcPts val="800"/>
              </a:spcBef>
              <a:spcAft>
                <a:spcPts val="0"/>
              </a:spcAft>
              <a:buSzPts val="800"/>
              <a:buNone/>
              <a:defRPr>
                <a:solidFill>
                  <a:schemeClr val="lt1"/>
                </a:solidFill>
              </a:defRPr>
            </a:lvl8pPr>
            <a:lvl9pPr lvl="8" algn="ctr">
              <a:lnSpc>
                <a:spcPct val="100000"/>
              </a:lnSpc>
              <a:spcBef>
                <a:spcPts val="800"/>
              </a:spcBef>
              <a:spcAft>
                <a:spcPts val="0"/>
              </a:spcAft>
              <a:buSzPts val="800"/>
              <a:buNone/>
              <a:defRPr>
                <a:solidFill>
                  <a:schemeClr val="lt1"/>
                </a:solidFill>
              </a:defRPr>
            </a:lvl9pPr>
          </a:lstStyle>
          <a:p/>
        </p:txBody>
      </p:sp>
      <p:sp>
        <p:nvSpPr>
          <p:cNvPr id="20" name="Google Shape;20;p2"/>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2"/>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panoramique avec légende">
  <p:cSld name="Image panoramique avec légende">
    <p:spTree>
      <p:nvGrpSpPr>
        <p:cNvPr id="74" name="Shape 74"/>
        <p:cNvGrpSpPr/>
        <p:nvPr/>
      </p:nvGrpSpPr>
      <p:grpSpPr>
        <a:xfrm>
          <a:off x="0" y="0"/>
          <a:ext cx="0" cy="0"/>
          <a:chOff x="0" y="0"/>
          <a:chExt cx="0" cy="0"/>
        </a:xfrm>
      </p:grpSpPr>
      <p:sp>
        <p:nvSpPr>
          <p:cNvPr id="75" name="Google Shape;75;p11"/>
          <p:cNvSpPr txBox="1"/>
          <p:nvPr>
            <p:ph type="title"/>
          </p:nvPr>
        </p:nvSpPr>
        <p:spPr>
          <a:xfrm>
            <a:off x="866217" y="3600440"/>
            <a:ext cx="6619200" cy="4251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1"/>
          <p:cNvSpPr/>
          <p:nvPr>
            <p:ph idx="2" type="pic"/>
          </p:nvPr>
        </p:nvSpPr>
        <p:spPr>
          <a:xfrm>
            <a:off x="866216" y="514350"/>
            <a:ext cx="6619200" cy="2730600"/>
          </a:xfrm>
          <a:prstGeom prst="roundRect">
            <a:avLst>
              <a:gd fmla="val 1858" name="adj"/>
            </a:avLst>
          </a:prstGeom>
          <a:noFill/>
          <a:ln>
            <a:noFill/>
          </a:ln>
          <a:effectLst>
            <a:outerShdw blurRad="50800" rotWithShape="0" algn="tl" dir="5400000" dist="50800">
              <a:srgbClr val="000000">
                <a:alpha val="41960"/>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77" name="Google Shape;77;p11"/>
          <p:cNvSpPr txBox="1"/>
          <p:nvPr>
            <p:ph idx="1" type="body"/>
          </p:nvPr>
        </p:nvSpPr>
        <p:spPr>
          <a:xfrm>
            <a:off x="866217" y="4025494"/>
            <a:ext cx="6619200" cy="370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700"/>
              <a:buNone/>
              <a:defRPr sz="9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78" name="Google Shape;78;p1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1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légende">
  <p:cSld name="Titre et légende">
    <p:spTree>
      <p:nvGrpSpPr>
        <p:cNvPr id="81" name="Shape 81"/>
        <p:cNvGrpSpPr/>
        <p:nvPr/>
      </p:nvGrpSpPr>
      <p:grpSpPr>
        <a:xfrm>
          <a:off x="0" y="0"/>
          <a:ext cx="0" cy="0"/>
          <a:chOff x="0" y="0"/>
          <a:chExt cx="0" cy="0"/>
        </a:xfrm>
      </p:grpSpPr>
      <p:sp>
        <p:nvSpPr>
          <p:cNvPr id="82" name="Google Shape;82;p12"/>
          <p:cNvSpPr txBox="1"/>
          <p:nvPr>
            <p:ph type="title"/>
          </p:nvPr>
        </p:nvSpPr>
        <p:spPr>
          <a:xfrm>
            <a:off x="866216" y="1085850"/>
            <a:ext cx="6619200" cy="14859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2"/>
          <p:cNvSpPr txBox="1"/>
          <p:nvPr>
            <p:ph idx="1" type="body"/>
          </p:nvPr>
        </p:nvSpPr>
        <p:spPr>
          <a:xfrm>
            <a:off x="866216" y="2743200"/>
            <a:ext cx="6619200" cy="177180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100"/>
              <a:buNone/>
              <a:defRPr sz="14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84" name="Google Shape;84;p12"/>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2"/>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1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tion avec légende">
  <p:cSld name="Citation avec légende">
    <p:spTree>
      <p:nvGrpSpPr>
        <p:cNvPr id="87" name="Shape 87"/>
        <p:cNvGrpSpPr/>
        <p:nvPr/>
      </p:nvGrpSpPr>
      <p:grpSpPr>
        <a:xfrm>
          <a:off x="0" y="0"/>
          <a:ext cx="0" cy="0"/>
          <a:chOff x="0" y="0"/>
          <a:chExt cx="0" cy="0"/>
        </a:xfrm>
      </p:grpSpPr>
      <p:sp>
        <p:nvSpPr>
          <p:cNvPr id="88" name="Google Shape;88;p13"/>
          <p:cNvSpPr txBox="1"/>
          <p:nvPr>
            <p:ph type="title"/>
          </p:nvPr>
        </p:nvSpPr>
        <p:spPr>
          <a:xfrm>
            <a:off x="1181101" y="1085850"/>
            <a:ext cx="5999400" cy="17424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
          <p:cNvSpPr txBox="1"/>
          <p:nvPr>
            <p:ph idx="1" type="body"/>
          </p:nvPr>
        </p:nvSpPr>
        <p:spPr>
          <a:xfrm>
            <a:off x="1447800" y="2828380"/>
            <a:ext cx="5459700" cy="2565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b="0" i="0" sz="1100" cap="small">
                <a:solidFill>
                  <a:srgbClr val="86D1D8"/>
                </a:solidFill>
                <a:latin typeface="Century Gothic"/>
                <a:ea typeface="Century Gothic"/>
                <a:cs typeface="Century Gothic"/>
                <a:sym typeface="Century Gothic"/>
              </a:defRPr>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90" name="Google Shape;90;p13"/>
          <p:cNvSpPr txBox="1"/>
          <p:nvPr>
            <p:ph idx="2" type="body"/>
          </p:nvPr>
        </p:nvSpPr>
        <p:spPr>
          <a:xfrm>
            <a:off x="866216" y="3262993"/>
            <a:ext cx="6619200" cy="125730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100"/>
              <a:buNone/>
              <a:defRPr sz="14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91" name="Google Shape;91;p13"/>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13"/>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
        <p:nvSpPr>
          <p:cNvPr id="94" name="Google Shape;94;p13"/>
          <p:cNvSpPr txBox="1"/>
          <p:nvPr/>
        </p:nvSpPr>
        <p:spPr>
          <a:xfrm>
            <a:off x="673721" y="728440"/>
            <a:ext cx="601500" cy="14772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200"/>
              <a:buFont typeface="Arial"/>
              <a:buNone/>
            </a:pPr>
            <a:r>
              <a:rPr b="0" i="0" lang="fr" sz="9200" u="none" cap="none" strike="noStrike">
                <a:solidFill>
                  <a:srgbClr val="86D1D8"/>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95" name="Google Shape;95;p13"/>
          <p:cNvSpPr txBox="1"/>
          <p:nvPr/>
        </p:nvSpPr>
        <p:spPr>
          <a:xfrm>
            <a:off x="6997867" y="1960340"/>
            <a:ext cx="601500" cy="14772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200"/>
              <a:buFont typeface="Arial"/>
              <a:buNone/>
            </a:pPr>
            <a:r>
              <a:rPr b="0" i="0" lang="fr" sz="9200" u="none" cap="none" strike="noStrike">
                <a:solidFill>
                  <a:srgbClr val="86D1D8"/>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rte nom">
  <p:cSld name="Carte nom">
    <p:spTree>
      <p:nvGrpSpPr>
        <p:cNvPr id="96" name="Shape 96"/>
        <p:cNvGrpSpPr/>
        <p:nvPr/>
      </p:nvGrpSpPr>
      <p:grpSpPr>
        <a:xfrm>
          <a:off x="0" y="0"/>
          <a:ext cx="0" cy="0"/>
          <a:chOff x="0" y="0"/>
          <a:chExt cx="0" cy="0"/>
        </a:xfrm>
      </p:grpSpPr>
      <p:sp>
        <p:nvSpPr>
          <p:cNvPr id="97" name="Google Shape;97;p14"/>
          <p:cNvSpPr txBox="1"/>
          <p:nvPr>
            <p:ph type="title"/>
          </p:nvPr>
        </p:nvSpPr>
        <p:spPr>
          <a:xfrm>
            <a:off x="866216" y="2343151"/>
            <a:ext cx="6619200" cy="12399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14"/>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1200"/>
              <a:buNone/>
              <a:defRPr sz="1500" cap="none">
                <a:solidFill>
                  <a:srgbClr val="86D1D8"/>
                </a:solidFill>
              </a:defRPr>
            </a:lvl1pPr>
            <a:lvl2pPr indent="-228600" lvl="1" marL="914400" algn="l">
              <a:lnSpc>
                <a:spcPct val="100000"/>
              </a:lnSpc>
              <a:spcBef>
                <a:spcPts val="800"/>
              </a:spcBef>
              <a:spcAft>
                <a:spcPts val="0"/>
              </a:spcAft>
              <a:buSzPts val="1100"/>
              <a:buNone/>
              <a:defRPr sz="1400">
                <a:solidFill>
                  <a:schemeClr val="lt1"/>
                </a:solidFill>
              </a:defRPr>
            </a:lvl2pPr>
            <a:lvl3pPr indent="-228600" lvl="2" marL="1371600" algn="l">
              <a:lnSpc>
                <a:spcPct val="100000"/>
              </a:lnSpc>
              <a:spcBef>
                <a:spcPts val="800"/>
              </a:spcBef>
              <a:spcAft>
                <a:spcPts val="0"/>
              </a:spcAft>
              <a:buSzPts val="1000"/>
              <a:buNone/>
              <a:defRPr sz="1200">
                <a:solidFill>
                  <a:schemeClr val="lt1"/>
                </a:solidFill>
              </a:defRPr>
            </a:lvl3pPr>
            <a:lvl4pPr indent="-228600" lvl="3" marL="1828800" algn="l">
              <a:lnSpc>
                <a:spcPct val="100000"/>
              </a:lnSpc>
              <a:spcBef>
                <a:spcPts val="800"/>
              </a:spcBef>
              <a:spcAft>
                <a:spcPts val="0"/>
              </a:spcAft>
              <a:buSzPts val="800"/>
              <a:buNone/>
              <a:defRPr sz="1100">
                <a:solidFill>
                  <a:schemeClr val="lt1"/>
                </a:solidFill>
              </a:defRPr>
            </a:lvl4pPr>
            <a:lvl5pPr indent="-228600" lvl="4" marL="2286000" algn="l">
              <a:lnSpc>
                <a:spcPct val="100000"/>
              </a:lnSpc>
              <a:spcBef>
                <a:spcPts val="800"/>
              </a:spcBef>
              <a:spcAft>
                <a:spcPts val="0"/>
              </a:spcAft>
              <a:buSzPts val="800"/>
              <a:buNone/>
              <a:defRPr sz="1100">
                <a:solidFill>
                  <a:schemeClr val="lt1"/>
                </a:solidFill>
              </a:defRPr>
            </a:lvl5pPr>
            <a:lvl6pPr indent="-228600" lvl="5" marL="2743200" algn="l">
              <a:lnSpc>
                <a:spcPct val="100000"/>
              </a:lnSpc>
              <a:spcBef>
                <a:spcPts val="800"/>
              </a:spcBef>
              <a:spcAft>
                <a:spcPts val="0"/>
              </a:spcAft>
              <a:buSzPts val="800"/>
              <a:buNone/>
              <a:defRPr sz="1100">
                <a:solidFill>
                  <a:schemeClr val="lt1"/>
                </a:solidFill>
              </a:defRPr>
            </a:lvl6pPr>
            <a:lvl7pPr indent="-228600" lvl="6" marL="3200400" algn="l">
              <a:lnSpc>
                <a:spcPct val="100000"/>
              </a:lnSpc>
              <a:spcBef>
                <a:spcPts val="800"/>
              </a:spcBef>
              <a:spcAft>
                <a:spcPts val="0"/>
              </a:spcAft>
              <a:buSzPts val="800"/>
              <a:buNone/>
              <a:defRPr sz="1100">
                <a:solidFill>
                  <a:schemeClr val="lt1"/>
                </a:solidFill>
              </a:defRPr>
            </a:lvl7pPr>
            <a:lvl8pPr indent="-228600" lvl="7" marL="3657600" algn="l">
              <a:lnSpc>
                <a:spcPct val="100000"/>
              </a:lnSpc>
              <a:spcBef>
                <a:spcPts val="800"/>
              </a:spcBef>
              <a:spcAft>
                <a:spcPts val="0"/>
              </a:spcAft>
              <a:buSzPts val="800"/>
              <a:buNone/>
              <a:defRPr sz="1100">
                <a:solidFill>
                  <a:schemeClr val="lt1"/>
                </a:solidFill>
              </a:defRPr>
            </a:lvl8pPr>
            <a:lvl9pPr indent="-228600" lvl="8" marL="4114800" algn="l">
              <a:lnSpc>
                <a:spcPct val="100000"/>
              </a:lnSpc>
              <a:spcBef>
                <a:spcPts val="800"/>
              </a:spcBef>
              <a:spcAft>
                <a:spcPts val="0"/>
              </a:spcAft>
              <a:buSzPts val="800"/>
              <a:buNone/>
              <a:defRPr sz="1100">
                <a:solidFill>
                  <a:schemeClr val="lt1"/>
                </a:solidFill>
              </a:defRPr>
            </a:lvl9pPr>
          </a:lstStyle>
          <a:p/>
        </p:txBody>
      </p:sp>
      <p:sp>
        <p:nvSpPr>
          <p:cNvPr id="99" name="Google Shape;99;p14"/>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14"/>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1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onnes">
  <p:cSld name="3 colonnes">
    <p:spTree>
      <p:nvGrpSpPr>
        <p:cNvPr id="102" name="Shape 102"/>
        <p:cNvGrpSpPr/>
        <p:nvPr/>
      </p:nvGrpSpPr>
      <p:grpSpPr>
        <a:xfrm>
          <a:off x="0" y="0"/>
          <a:ext cx="0" cy="0"/>
          <a:chOff x="0" y="0"/>
          <a:chExt cx="0" cy="0"/>
        </a:xfrm>
      </p:grpSpPr>
      <p:sp>
        <p:nvSpPr>
          <p:cNvPr id="103" name="Google Shape;103;p1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200"/>
              <a:buFont typeface="Century Gothic"/>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15"/>
          <p:cNvSpPr txBox="1"/>
          <p:nvPr>
            <p:ph idx="1" type="body"/>
          </p:nvPr>
        </p:nvSpPr>
        <p:spPr>
          <a:xfrm>
            <a:off x="474710" y="1485900"/>
            <a:ext cx="22101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105" name="Google Shape;105;p15"/>
          <p:cNvSpPr txBox="1"/>
          <p:nvPr>
            <p:ph idx="2" type="body"/>
          </p:nvPr>
        </p:nvSpPr>
        <p:spPr>
          <a:xfrm>
            <a:off x="489347" y="2000250"/>
            <a:ext cx="2195400" cy="26919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106" name="Google Shape;106;p15"/>
          <p:cNvSpPr txBox="1"/>
          <p:nvPr>
            <p:ph idx="3" type="body"/>
          </p:nvPr>
        </p:nvSpPr>
        <p:spPr>
          <a:xfrm>
            <a:off x="2912744" y="1485900"/>
            <a:ext cx="22023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107" name="Google Shape;107;p15"/>
          <p:cNvSpPr txBox="1"/>
          <p:nvPr>
            <p:ph idx="4" type="body"/>
          </p:nvPr>
        </p:nvSpPr>
        <p:spPr>
          <a:xfrm>
            <a:off x="2904829" y="2000250"/>
            <a:ext cx="2210100" cy="26919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108" name="Google Shape;108;p15"/>
          <p:cNvSpPr txBox="1"/>
          <p:nvPr>
            <p:ph idx="5" type="body"/>
          </p:nvPr>
        </p:nvSpPr>
        <p:spPr>
          <a:xfrm>
            <a:off x="5343525" y="1485900"/>
            <a:ext cx="21990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109" name="Google Shape;109;p15"/>
          <p:cNvSpPr txBox="1"/>
          <p:nvPr>
            <p:ph idx="6" type="body"/>
          </p:nvPr>
        </p:nvSpPr>
        <p:spPr>
          <a:xfrm>
            <a:off x="5343525" y="2000250"/>
            <a:ext cx="2199000" cy="26919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cxnSp>
        <p:nvCxnSpPr>
          <p:cNvPr id="110" name="Google Shape;110;p15"/>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15"/>
          <p:cNvCxnSpPr/>
          <p:nvPr/>
        </p:nvCxnSpPr>
        <p:spPr>
          <a:xfrm>
            <a:off x="5221671"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1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1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1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onnes d’image">
  <p:cSld name="3 colonnes d’image">
    <p:spTree>
      <p:nvGrpSpPr>
        <p:cNvPr id="115" name="Shape 115"/>
        <p:cNvGrpSpPr/>
        <p:nvPr/>
      </p:nvGrpSpPr>
      <p:grpSpPr>
        <a:xfrm>
          <a:off x="0" y="0"/>
          <a:ext cx="0" cy="0"/>
          <a:chOff x="0" y="0"/>
          <a:chExt cx="0" cy="0"/>
        </a:xfrm>
      </p:grpSpPr>
      <p:sp>
        <p:nvSpPr>
          <p:cNvPr id="116" name="Google Shape;116;p1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200"/>
              <a:buFont typeface="Century Gothic"/>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16"/>
          <p:cNvSpPr txBox="1"/>
          <p:nvPr>
            <p:ph idx="1" type="body"/>
          </p:nvPr>
        </p:nvSpPr>
        <p:spPr>
          <a:xfrm>
            <a:off x="489347" y="3188212"/>
            <a:ext cx="22050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118" name="Google Shape;118;p16"/>
          <p:cNvSpPr/>
          <p:nvPr>
            <p:ph idx="2" type="pic"/>
          </p:nvPr>
        </p:nvSpPr>
        <p:spPr>
          <a:xfrm>
            <a:off x="489347" y="1657350"/>
            <a:ext cx="2205000" cy="1143000"/>
          </a:xfrm>
          <a:prstGeom prst="roundRect">
            <a:avLst>
              <a:gd fmla="val 1858" name="adj"/>
            </a:avLst>
          </a:prstGeom>
          <a:noFill/>
          <a:ln>
            <a:noFill/>
          </a:ln>
          <a:effectLst>
            <a:outerShdw blurRad="50800" rotWithShape="0" algn="tl" dir="5400000" dist="50800">
              <a:srgbClr val="000000">
                <a:alpha val="41960"/>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19" name="Google Shape;119;p16"/>
          <p:cNvSpPr txBox="1"/>
          <p:nvPr>
            <p:ph idx="3" type="body"/>
          </p:nvPr>
        </p:nvSpPr>
        <p:spPr>
          <a:xfrm>
            <a:off x="489347" y="3620408"/>
            <a:ext cx="2205000" cy="4944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120" name="Google Shape;120;p16"/>
          <p:cNvSpPr txBox="1"/>
          <p:nvPr>
            <p:ph idx="4" type="body"/>
          </p:nvPr>
        </p:nvSpPr>
        <p:spPr>
          <a:xfrm>
            <a:off x="2917031" y="3188212"/>
            <a:ext cx="21978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121" name="Google Shape;121;p16"/>
          <p:cNvSpPr/>
          <p:nvPr>
            <p:ph idx="5" type="pic"/>
          </p:nvPr>
        </p:nvSpPr>
        <p:spPr>
          <a:xfrm>
            <a:off x="2917030" y="1657350"/>
            <a:ext cx="2197800" cy="1143000"/>
          </a:xfrm>
          <a:prstGeom prst="roundRect">
            <a:avLst>
              <a:gd fmla="val 1858" name="adj"/>
            </a:avLst>
          </a:prstGeom>
          <a:noFill/>
          <a:ln>
            <a:noFill/>
          </a:ln>
          <a:effectLst>
            <a:outerShdw blurRad="50800" rotWithShape="0" algn="tl" dir="5400000" dist="50800">
              <a:srgbClr val="000000">
                <a:alpha val="41960"/>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22" name="Google Shape;122;p16"/>
          <p:cNvSpPr txBox="1"/>
          <p:nvPr>
            <p:ph idx="6" type="body"/>
          </p:nvPr>
        </p:nvSpPr>
        <p:spPr>
          <a:xfrm>
            <a:off x="2916016" y="3620408"/>
            <a:ext cx="2200800" cy="4944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123" name="Google Shape;123;p16"/>
          <p:cNvSpPr txBox="1"/>
          <p:nvPr>
            <p:ph idx="7" type="body"/>
          </p:nvPr>
        </p:nvSpPr>
        <p:spPr>
          <a:xfrm>
            <a:off x="5343525" y="3188212"/>
            <a:ext cx="21990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124" name="Google Shape;124;p16"/>
          <p:cNvSpPr/>
          <p:nvPr>
            <p:ph idx="8" type="pic"/>
          </p:nvPr>
        </p:nvSpPr>
        <p:spPr>
          <a:xfrm>
            <a:off x="5343524" y="1657350"/>
            <a:ext cx="2199000" cy="1143000"/>
          </a:xfrm>
          <a:prstGeom prst="roundRect">
            <a:avLst>
              <a:gd fmla="val 1858" name="adj"/>
            </a:avLst>
          </a:prstGeom>
          <a:noFill/>
          <a:ln>
            <a:noFill/>
          </a:ln>
          <a:effectLst>
            <a:outerShdw blurRad="50800" rotWithShape="0" algn="tl" dir="5400000" dist="50800">
              <a:srgbClr val="000000">
                <a:alpha val="41960"/>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25" name="Google Shape;125;p16"/>
          <p:cNvSpPr txBox="1"/>
          <p:nvPr>
            <p:ph idx="9" type="body"/>
          </p:nvPr>
        </p:nvSpPr>
        <p:spPr>
          <a:xfrm>
            <a:off x="5343431" y="3620406"/>
            <a:ext cx="2202000" cy="4944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cxnSp>
        <p:nvCxnSpPr>
          <p:cNvPr id="126" name="Google Shape;126;p16"/>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16"/>
          <p:cNvCxnSpPr/>
          <p:nvPr/>
        </p:nvCxnSpPr>
        <p:spPr>
          <a:xfrm>
            <a:off x="5221671"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1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1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1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17"/>
          <p:cNvSpPr txBox="1"/>
          <p:nvPr>
            <p:ph idx="1" type="body"/>
          </p:nvPr>
        </p:nvSpPr>
        <p:spPr>
          <a:xfrm rot="5400000">
            <a:off x="2609140" y="-241862"/>
            <a:ext cx="3146700" cy="670980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4" name="Google Shape;134;p17"/>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17"/>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1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vertical et texte"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4700560" y="1850110"/>
            <a:ext cx="4369500" cy="1314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18"/>
          <p:cNvSpPr txBox="1"/>
          <p:nvPr>
            <p:ph idx="1" type="body"/>
          </p:nvPr>
        </p:nvSpPr>
        <p:spPr>
          <a:xfrm rot="5400000">
            <a:off x="1259709" y="-104840"/>
            <a:ext cx="4026600" cy="556740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40" name="Google Shape;140;p18"/>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18"/>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1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3"/>
          <p:cNvSpPr txBox="1"/>
          <p:nvPr>
            <p:ph idx="1" type="body"/>
          </p:nvPr>
        </p:nvSpPr>
        <p:spPr>
          <a:xfrm>
            <a:off x="827484" y="1539688"/>
            <a:ext cx="6709800" cy="314670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6" name="Google Shape;26;p3"/>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3"/>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de section"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866217" y="2146300"/>
            <a:ext cx="6619200" cy="14367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4"/>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1200"/>
              <a:buNone/>
              <a:defRPr sz="1500" cap="none">
                <a:solidFill>
                  <a:srgbClr val="86D1D8"/>
                </a:solidFill>
              </a:defRPr>
            </a:lvl1pPr>
            <a:lvl2pPr indent="-228600" lvl="1" marL="914400" algn="l">
              <a:lnSpc>
                <a:spcPct val="100000"/>
              </a:lnSpc>
              <a:spcBef>
                <a:spcPts val="800"/>
              </a:spcBef>
              <a:spcAft>
                <a:spcPts val="0"/>
              </a:spcAft>
              <a:buSzPts val="1100"/>
              <a:buNone/>
              <a:defRPr sz="1400">
                <a:solidFill>
                  <a:schemeClr val="lt1"/>
                </a:solidFill>
              </a:defRPr>
            </a:lvl2pPr>
            <a:lvl3pPr indent="-228600" lvl="2" marL="1371600" algn="l">
              <a:lnSpc>
                <a:spcPct val="100000"/>
              </a:lnSpc>
              <a:spcBef>
                <a:spcPts val="800"/>
              </a:spcBef>
              <a:spcAft>
                <a:spcPts val="0"/>
              </a:spcAft>
              <a:buSzPts val="1000"/>
              <a:buNone/>
              <a:defRPr sz="1200">
                <a:solidFill>
                  <a:schemeClr val="lt1"/>
                </a:solidFill>
              </a:defRPr>
            </a:lvl3pPr>
            <a:lvl4pPr indent="-228600" lvl="3" marL="1828800" algn="l">
              <a:lnSpc>
                <a:spcPct val="100000"/>
              </a:lnSpc>
              <a:spcBef>
                <a:spcPts val="800"/>
              </a:spcBef>
              <a:spcAft>
                <a:spcPts val="0"/>
              </a:spcAft>
              <a:buSzPts val="800"/>
              <a:buNone/>
              <a:defRPr sz="1100">
                <a:solidFill>
                  <a:schemeClr val="lt1"/>
                </a:solidFill>
              </a:defRPr>
            </a:lvl4pPr>
            <a:lvl5pPr indent="-228600" lvl="4" marL="2286000" algn="l">
              <a:lnSpc>
                <a:spcPct val="100000"/>
              </a:lnSpc>
              <a:spcBef>
                <a:spcPts val="800"/>
              </a:spcBef>
              <a:spcAft>
                <a:spcPts val="0"/>
              </a:spcAft>
              <a:buSzPts val="800"/>
              <a:buNone/>
              <a:defRPr sz="1100">
                <a:solidFill>
                  <a:schemeClr val="lt1"/>
                </a:solidFill>
              </a:defRPr>
            </a:lvl5pPr>
            <a:lvl6pPr indent="-228600" lvl="5" marL="2743200" algn="l">
              <a:lnSpc>
                <a:spcPct val="100000"/>
              </a:lnSpc>
              <a:spcBef>
                <a:spcPts val="800"/>
              </a:spcBef>
              <a:spcAft>
                <a:spcPts val="0"/>
              </a:spcAft>
              <a:buSzPts val="800"/>
              <a:buNone/>
              <a:defRPr sz="1100">
                <a:solidFill>
                  <a:schemeClr val="lt1"/>
                </a:solidFill>
              </a:defRPr>
            </a:lvl6pPr>
            <a:lvl7pPr indent="-228600" lvl="6" marL="3200400" algn="l">
              <a:lnSpc>
                <a:spcPct val="100000"/>
              </a:lnSpc>
              <a:spcBef>
                <a:spcPts val="800"/>
              </a:spcBef>
              <a:spcAft>
                <a:spcPts val="0"/>
              </a:spcAft>
              <a:buSzPts val="800"/>
              <a:buNone/>
              <a:defRPr sz="1100">
                <a:solidFill>
                  <a:schemeClr val="lt1"/>
                </a:solidFill>
              </a:defRPr>
            </a:lvl7pPr>
            <a:lvl8pPr indent="-228600" lvl="7" marL="3657600" algn="l">
              <a:lnSpc>
                <a:spcPct val="100000"/>
              </a:lnSpc>
              <a:spcBef>
                <a:spcPts val="800"/>
              </a:spcBef>
              <a:spcAft>
                <a:spcPts val="0"/>
              </a:spcAft>
              <a:buSzPts val="800"/>
              <a:buNone/>
              <a:defRPr sz="1100">
                <a:solidFill>
                  <a:schemeClr val="lt1"/>
                </a:solidFill>
              </a:defRPr>
            </a:lvl8pPr>
            <a:lvl9pPr indent="-228600" lvl="8" marL="4114800" algn="l">
              <a:lnSpc>
                <a:spcPct val="100000"/>
              </a:lnSpc>
              <a:spcBef>
                <a:spcPts val="800"/>
              </a:spcBef>
              <a:spcAft>
                <a:spcPts val="0"/>
              </a:spcAft>
              <a:buSzPts val="800"/>
              <a:buNone/>
              <a:defRPr sz="1100">
                <a:solidFill>
                  <a:schemeClr val="lt1"/>
                </a:solidFill>
              </a:defRPr>
            </a:lvl9pPr>
          </a:lstStyle>
          <a:p/>
        </p:txBody>
      </p:sp>
      <p:sp>
        <p:nvSpPr>
          <p:cNvPr id="32" name="Google Shape;32;p4"/>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4"/>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ux contenus"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5"/>
          <p:cNvSpPr txBox="1"/>
          <p:nvPr>
            <p:ph idx="1" type="body"/>
          </p:nvPr>
        </p:nvSpPr>
        <p:spPr>
          <a:xfrm>
            <a:off x="827484" y="1545431"/>
            <a:ext cx="3297300" cy="314670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38" name="Google Shape;38;p5"/>
          <p:cNvSpPr txBox="1"/>
          <p:nvPr>
            <p:ph idx="2" type="body"/>
          </p:nvPr>
        </p:nvSpPr>
        <p:spPr>
          <a:xfrm>
            <a:off x="4240870" y="1542069"/>
            <a:ext cx="3297300" cy="315030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39" name="Google Shape;39;p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p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 name="Google Shape;41;p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ison"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3200"/>
              <a:buFont typeface="Century Gothic"/>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6"/>
          <p:cNvSpPr txBox="1"/>
          <p:nvPr>
            <p:ph idx="1" type="body"/>
          </p:nvPr>
        </p:nvSpPr>
        <p:spPr>
          <a:xfrm>
            <a:off x="827485" y="1428750"/>
            <a:ext cx="32973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45" name="Google Shape;45;p6"/>
          <p:cNvSpPr txBox="1"/>
          <p:nvPr>
            <p:ph idx="2" type="body"/>
          </p:nvPr>
        </p:nvSpPr>
        <p:spPr>
          <a:xfrm>
            <a:off x="827484" y="1885950"/>
            <a:ext cx="3297300" cy="280620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46" name="Google Shape;46;p6"/>
          <p:cNvSpPr txBox="1"/>
          <p:nvPr>
            <p:ph idx="3" type="body"/>
          </p:nvPr>
        </p:nvSpPr>
        <p:spPr>
          <a:xfrm>
            <a:off x="4240871" y="1428750"/>
            <a:ext cx="32973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rgbClr val="86D1D8"/>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47" name="Google Shape;47;p6"/>
          <p:cNvSpPr txBox="1"/>
          <p:nvPr>
            <p:ph idx="4" type="body"/>
          </p:nvPr>
        </p:nvSpPr>
        <p:spPr>
          <a:xfrm>
            <a:off x="4240871" y="1885950"/>
            <a:ext cx="3297300" cy="280620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sz="1400"/>
            </a:lvl1pPr>
            <a:lvl2pPr indent="-292100" lvl="1" marL="914400" algn="l">
              <a:lnSpc>
                <a:spcPct val="100000"/>
              </a:lnSpc>
              <a:spcBef>
                <a:spcPts val="800"/>
              </a:spcBef>
              <a:spcAft>
                <a:spcPts val="0"/>
              </a:spcAft>
              <a:buSzPts val="1000"/>
              <a:buChar char="►"/>
              <a:defRPr sz="1200"/>
            </a:lvl2pPr>
            <a:lvl3pPr indent="-279400" lvl="2" marL="1371600" algn="l">
              <a:lnSpc>
                <a:spcPct val="100000"/>
              </a:lnSpc>
              <a:spcBef>
                <a:spcPts val="800"/>
              </a:spcBef>
              <a:spcAft>
                <a:spcPts val="0"/>
              </a:spcAft>
              <a:buSzPts val="800"/>
              <a:buChar char="►"/>
              <a:defRPr sz="1100"/>
            </a:lvl3pPr>
            <a:lvl4pPr indent="-273050" lvl="3" marL="1828800" algn="l">
              <a:lnSpc>
                <a:spcPct val="100000"/>
              </a:lnSpc>
              <a:spcBef>
                <a:spcPts val="800"/>
              </a:spcBef>
              <a:spcAft>
                <a:spcPts val="0"/>
              </a:spcAft>
              <a:buSzPts val="700"/>
              <a:buChar char="►"/>
              <a:defRPr sz="900"/>
            </a:lvl4pPr>
            <a:lvl5pPr indent="-273050" lvl="4" marL="2286000" algn="l">
              <a:lnSpc>
                <a:spcPct val="100000"/>
              </a:lnSpc>
              <a:spcBef>
                <a:spcPts val="800"/>
              </a:spcBef>
              <a:spcAft>
                <a:spcPts val="0"/>
              </a:spcAft>
              <a:buSzPts val="700"/>
              <a:buChar char="►"/>
              <a:defRPr sz="900"/>
            </a:lvl5pPr>
            <a:lvl6pPr indent="-273050" lvl="5" marL="2743200" algn="l">
              <a:lnSpc>
                <a:spcPct val="100000"/>
              </a:lnSpc>
              <a:spcBef>
                <a:spcPts val="800"/>
              </a:spcBef>
              <a:spcAft>
                <a:spcPts val="0"/>
              </a:spcAft>
              <a:buSzPts val="700"/>
              <a:buChar char="►"/>
              <a:defRPr sz="900"/>
            </a:lvl6pPr>
            <a:lvl7pPr indent="-273050" lvl="6" marL="3200400" algn="l">
              <a:lnSpc>
                <a:spcPct val="100000"/>
              </a:lnSpc>
              <a:spcBef>
                <a:spcPts val="800"/>
              </a:spcBef>
              <a:spcAft>
                <a:spcPts val="0"/>
              </a:spcAft>
              <a:buSzPts val="700"/>
              <a:buChar char="►"/>
              <a:defRPr sz="900"/>
            </a:lvl7pPr>
            <a:lvl8pPr indent="-273050" lvl="7" marL="3657600" algn="l">
              <a:lnSpc>
                <a:spcPct val="100000"/>
              </a:lnSpc>
              <a:spcBef>
                <a:spcPts val="800"/>
              </a:spcBef>
              <a:spcAft>
                <a:spcPts val="0"/>
              </a:spcAft>
              <a:buSzPts val="700"/>
              <a:buChar char="►"/>
              <a:defRPr sz="900"/>
            </a:lvl8pPr>
            <a:lvl9pPr indent="-273050" lvl="8" marL="4114800" algn="l">
              <a:lnSpc>
                <a:spcPct val="100000"/>
              </a:lnSpc>
              <a:spcBef>
                <a:spcPts val="800"/>
              </a:spcBef>
              <a:spcAft>
                <a:spcPts val="0"/>
              </a:spcAft>
              <a:buSzPts val="700"/>
              <a:buChar char="►"/>
              <a:defRPr sz="900"/>
            </a:lvl9pPr>
          </a:lstStyle>
          <a:p/>
        </p:txBody>
      </p:sp>
      <p:sp>
        <p:nvSpPr>
          <p:cNvPr id="48" name="Google Shape;48;p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 name="Google Shape;50;p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7"/>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7"/>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 name="Google Shape;55;p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8"/>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 avec légende"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866215" y="1085850"/>
            <a:ext cx="2550900" cy="10860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9"/>
          <p:cNvSpPr txBox="1"/>
          <p:nvPr>
            <p:ph idx="1" type="body"/>
          </p:nvPr>
        </p:nvSpPr>
        <p:spPr>
          <a:xfrm>
            <a:off x="3588462" y="1085850"/>
            <a:ext cx="3897000" cy="3429000"/>
          </a:xfrm>
          <a:prstGeom prst="rect">
            <a:avLst/>
          </a:prstGeom>
          <a:noFill/>
          <a:ln>
            <a:noFill/>
          </a:ln>
        </p:spPr>
        <p:txBody>
          <a:bodyPr anchorCtr="0" anchor="ctr" bIns="34275" lIns="68575" spcFirstLastPara="1" rIns="68575" wrap="square" tIns="34275">
            <a:noAutofit/>
          </a:bodyPr>
          <a:lstStyle>
            <a:lvl1pPr indent="-304800" lvl="0" marL="457200" algn="l">
              <a:lnSpc>
                <a:spcPct val="100000"/>
              </a:lnSpc>
              <a:spcBef>
                <a:spcPts val="800"/>
              </a:spcBef>
              <a:spcAft>
                <a:spcPts val="0"/>
              </a:spcAft>
              <a:buSzPts val="1200"/>
              <a:buChar char="►"/>
              <a:defRPr sz="1500"/>
            </a:lvl1pPr>
            <a:lvl2pPr indent="-298450" lvl="1" marL="914400" algn="l">
              <a:lnSpc>
                <a:spcPct val="100000"/>
              </a:lnSpc>
              <a:spcBef>
                <a:spcPts val="800"/>
              </a:spcBef>
              <a:spcAft>
                <a:spcPts val="0"/>
              </a:spcAft>
              <a:buSzPts val="1100"/>
              <a:buChar char="►"/>
              <a:defRPr sz="1400"/>
            </a:lvl2pPr>
            <a:lvl3pPr indent="-292100" lvl="2" marL="1371600" algn="l">
              <a:lnSpc>
                <a:spcPct val="100000"/>
              </a:lnSpc>
              <a:spcBef>
                <a:spcPts val="800"/>
              </a:spcBef>
              <a:spcAft>
                <a:spcPts val="0"/>
              </a:spcAft>
              <a:buSzPts val="1000"/>
              <a:buChar char="►"/>
              <a:defRPr sz="1200"/>
            </a:lvl3pPr>
            <a:lvl4pPr indent="-279400" lvl="3" marL="1828800" algn="l">
              <a:lnSpc>
                <a:spcPct val="100000"/>
              </a:lnSpc>
              <a:spcBef>
                <a:spcPts val="800"/>
              </a:spcBef>
              <a:spcAft>
                <a:spcPts val="0"/>
              </a:spcAft>
              <a:buSzPts val="800"/>
              <a:buChar char="►"/>
              <a:defRPr sz="1100"/>
            </a:lvl4pPr>
            <a:lvl5pPr indent="-279400" lvl="4" marL="2286000" algn="l">
              <a:lnSpc>
                <a:spcPct val="100000"/>
              </a:lnSpc>
              <a:spcBef>
                <a:spcPts val="800"/>
              </a:spcBef>
              <a:spcAft>
                <a:spcPts val="0"/>
              </a:spcAft>
              <a:buSzPts val="800"/>
              <a:buChar char="►"/>
              <a:defRPr sz="1100"/>
            </a:lvl5pPr>
            <a:lvl6pPr indent="-279400" lvl="5" marL="2743200" algn="l">
              <a:lnSpc>
                <a:spcPct val="100000"/>
              </a:lnSpc>
              <a:spcBef>
                <a:spcPts val="800"/>
              </a:spcBef>
              <a:spcAft>
                <a:spcPts val="0"/>
              </a:spcAft>
              <a:buSzPts val="800"/>
              <a:buChar char="►"/>
              <a:defRPr sz="1100"/>
            </a:lvl6pPr>
            <a:lvl7pPr indent="-279400" lvl="6" marL="3200400" algn="l">
              <a:lnSpc>
                <a:spcPct val="100000"/>
              </a:lnSpc>
              <a:spcBef>
                <a:spcPts val="800"/>
              </a:spcBef>
              <a:spcAft>
                <a:spcPts val="0"/>
              </a:spcAft>
              <a:buSzPts val="800"/>
              <a:buChar char="►"/>
              <a:defRPr sz="1100"/>
            </a:lvl7pPr>
            <a:lvl8pPr indent="-279400" lvl="7" marL="3657600" algn="l">
              <a:lnSpc>
                <a:spcPct val="100000"/>
              </a:lnSpc>
              <a:spcBef>
                <a:spcPts val="800"/>
              </a:spcBef>
              <a:spcAft>
                <a:spcPts val="0"/>
              </a:spcAft>
              <a:buSzPts val="800"/>
              <a:buChar char="►"/>
              <a:defRPr sz="1100"/>
            </a:lvl8pPr>
            <a:lvl9pPr indent="-279400" lvl="8" marL="4114800" algn="l">
              <a:lnSpc>
                <a:spcPct val="100000"/>
              </a:lnSpc>
              <a:spcBef>
                <a:spcPts val="800"/>
              </a:spcBef>
              <a:spcAft>
                <a:spcPts val="0"/>
              </a:spcAft>
              <a:buSzPts val="800"/>
              <a:buChar char="►"/>
              <a:defRPr sz="1100"/>
            </a:lvl9pPr>
          </a:lstStyle>
          <a:p/>
        </p:txBody>
      </p:sp>
      <p:sp>
        <p:nvSpPr>
          <p:cNvPr id="63" name="Google Shape;63;p9"/>
          <p:cNvSpPr txBox="1"/>
          <p:nvPr>
            <p:ph idx="2" type="body"/>
          </p:nvPr>
        </p:nvSpPr>
        <p:spPr>
          <a:xfrm>
            <a:off x="866215" y="2346960"/>
            <a:ext cx="2550900" cy="21717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64" name="Google Shape;64;p9"/>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9"/>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vec légende"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865430" y="1390644"/>
            <a:ext cx="3819600" cy="11811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2700"/>
              <a:buFont typeface="Century Gothic"/>
              <a:buNone/>
              <a:defRPr b="0"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0"/>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1960"/>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70" name="Google Shape;70;p10"/>
          <p:cNvSpPr txBox="1"/>
          <p:nvPr>
            <p:ph idx="1" type="body"/>
          </p:nvPr>
        </p:nvSpPr>
        <p:spPr>
          <a:xfrm>
            <a:off x="866216" y="2743200"/>
            <a:ext cx="3813600" cy="10287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71" name="Google Shape;71;p10"/>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0"/>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4.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3" r="0" t="0"/>
          <a:stretch/>
        </p:blipFill>
        <p:spPr>
          <a:xfrm>
            <a:off x="0" y="2002264"/>
            <a:ext cx="3027758" cy="3141235"/>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169260"/>
            <a:ext cx="1141809" cy="1774089"/>
          </a:xfrm>
          <a:prstGeom prst="rect">
            <a:avLst/>
          </a:prstGeom>
          <a:noFill/>
          <a:ln>
            <a:noFill/>
          </a:ln>
        </p:spPr>
      </p:pic>
      <p:sp>
        <p:nvSpPr>
          <p:cNvPr id="8" name="Google Shape;8;p1"/>
          <p:cNvSpPr/>
          <p:nvPr/>
        </p:nvSpPr>
        <p:spPr>
          <a:xfrm>
            <a:off x="6456759" y="1257300"/>
            <a:ext cx="2114700" cy="2114700"/>
          </a:xfrm>
          <a:prstGeom prst="ellipse">
            <a:avLst/>
          </a:prstGeom>
          <a:gradFill>
            <a:gsLst>
              <a:gs pos="0">
                <a:srgbClr val="4CB9C3">
                  <a:alpha val="5882"/>
                </a:srgbClr>
              </a:gs>
              <a:gs pos="36000">
                <a:srgbClr val="4CB9C3">
                  <a:alpha val="5098"/>
                </a:srgbClr>
              </a:gs>
              <a:gs pos="69000">
                <a:srgbClr val="4CB9C3">
                  <a:alpha val="0"/>
                </a:srgbClr>
              </a:gs>
              <a:gs pos="100000">
                <a:srgbClr val="4CB9C3">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9" name="Google Shape;9;p1"/>
          <p:cNvPicPr preferRelativeResize="0"/>
          <p:nvPr/>
        </p:nvPicPr>
        <p:blipFill rotWithShape="1">
          <a:blip r:embed="rId4">
            <a:alphaModFix/>
          </a:blip>
          <a:srcRect b="0" l="0" r="0" t="28812"/>
          <a:stretch/>
        </p:blipFill>
        <p:spPr>
          <a:xfrm>
            <a:off x="5999559" y="0"/>
            <a:ext cx="1202541" cy="856055"/>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6454409" y="4572000"/>
            <a:ext cx="745300" cy="571500"/>
          </a:xfrm>
          <a:prstGeom prst="rect">
            <a:avLst/>
          </a:prstGeom>
          <a:noFill/>
          <a:ln>
            <a:noFill/>
          </a:ln>
        </p:spPr>
      </p:pic>
      <p:sp>
        <p:nvSpPr>
          <p:cNvPr id="11" name="Google Shape;11;p1"/>
          <p:cNvSpPr/>
          <p:nvPr/>
        </p:nvSpPr>
        <p:spPr>
          <a:xfrm>
            <a:off x="7828359" y="0"/>
            <a:ext cx="514200" cy="85740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 name="Google Shape;12;p1"/>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13" name="Google Shape;13;p1"/>
          <p:cNvSpPr txBox="1"/>
          <p:nvPr>
            <p:ph idx="1" type="body"/>
          </p:nvPr>
        </p:nvSpPr>
        <p:spPr>
          <a:xfrm>
            <a:off x="827484" y="1539688"/>
            <a:ext cx="6709800" cy="3146700"/>
          </a:xfrm>
          <a:prstGeom prst="rect">
            <a:avLst/>
          </a:prstGeom>
          <a:noFill/>
          <a:ln>
            <a:noFill/>
          </a:ln>
        </p:spPr>
        <p:txBody>
          <a:bodyPr anchorCtr="0" anchor="t" bIns="34275" lIns="68575" spcFirstLastPara="1" rIns="68575" wrap="square" tIns="34275">
            <a:noAutofit/>
          </a:bodyPr>
          <a:lstStyle>
            <a:lvl1pPr indent="-304800" lvl="0" marL="457200" marR="0" rtl="0" algn="l">
              <a:lnSpc>
                <a:spcPct val="100000"/>
              </a:lnSpc>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lnSpc>
                <a:spcPct val="100000"/>
              </a:lnSpc>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lnSpc>
                <a:spcPct val="100000"/>
              </a:lnSpc>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lnSpc>
                <a:spcPct val="100000"/>
              </a:lnSpc>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docs.google.com/spreadsheets/d/1rU_NSRghxlOEPMUBlWGWSQJbwpQilJ8lxycNl-OrOf4/edit#gid=0" TargetMode="External"/><Relationship Id="rId4" Type="http://schemas.openxmlformats.org/officeDocument/2006/relationships/image" Target="../media/image6.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cs.google.com/spreadsheets/d/1nOCB6LcaWIxl6vO2zvB1z73IC5b40UuhTUWKosSPadE/edit#gid=0" TargetMode="External"/><Relationship Id="rId4" Type="http://schemas.openxmlformats.org/officeDocument/2006/relationships/image" Target="../media/image18.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0.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32.png"/><Relationship Id="rId5"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6.png"/><Relationship Id="rId5" Type="http://schemas.openxmlformats.org/officeDocument/2006/relationships/hyperlink" Target="http://drive.google.com/file/d/1Q0CeC2E90-ebq6fsoWa-03Jf4t7e019v/view" TargetMode="External"/><Relationship Id="rId6"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drive.google.com/file/d/1cLhlHTDIwV3dLTa8J7VMMvXR9lbyHn3G/view" TargetMode="External"/><Relationship Id="rId4" Type="http://schemas.openxmlformats.org/officeDocument/2006/relationships/image" Target="../media/image29.png"/><Relationship Id="rId5" Type="http://schemas.openxmlformats.org/officeDocument/2006/relationships/image" Target="../media/image6.png"/><Relationship Id="rId6"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hyperlink" Target="https://github.com/SlaawN/TheatreDM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fr.wikipedia.org/wiki/Effet_Joule" TargetMode="External"/><Relationship Id="rId4" Type="http://schemas.openxmlformats.org/officeDocument/2006/relationships/hyperlink" Target="https://fr.wikipedia.org/wiki/Incandescence" TargetMode="External"/><Relationship Id="rId5" Type="http://schemas.openxmlformats.org/officeDocument/2006/relationships/hyperlink" Target="https://fr.wikipedia.org/wiki/Gradateur" TargetMode="External"/><Relationship Id="rId6" Type="http://schemas.openxmlformats.org/officeDocument/2006/relationships/hyperlink" Target="https://fr.wikipedia.org/wiki/Gradateur" TargetMode="External"/><Relationship Id="rId7" Type="http://schemas.openxmlformats.org/officeDocument/2006/relationships/hyperlink" Target="https://fr.wikipedia.org/wiki/Gradateur" TargetMode="External"/><Relationship Id="rId8" Type="http://schemas.openxmlformats.org/officeDocument/2006/relationships/hyperlink" Target="https://fr.wikipedia.org/wiki/Gradateu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19"/>
          <p:cNvPicPr preferRelativeResize="0"/>
          <p:nvPr/>
        </p:nvPicPr>
        <p:blipFill>
          <a:blip r:embed="rId3">
            <a:alphaModFix/>
          </a:blip>
          <a:stretch>
            <a:fillRect/>
          </a:stretch>
        </p:blipFill>
        <p:spPr>
          <a:xfrm>
            <a:off x="930450" y="435100"/>
            <a:ext cx="6515575" cy="4273275"/>
          </a:xfrm>
          <a:prstGeom prst="rect">
            <a:avLst/>
          </a:prstGeom>
          <a:noFill/>
          <a:ln>
            <a:noFill/>
          </a:ln>
          <a:effectLst>
            <a:outerShdw blurRad="57150" rotWithShape="0" algn="bl" dir="5400000" dist="19050">
              <a:srgbClr val="000000">
                <a:alpha val="50000"/>
              </a:srgbClr>
            </a:outerShdw>
          </a:effectLst>
        </p:spPr>
      </p:pic>
      <p:sp>
        <p:nvSpPr>
          <p:cNvPr id="148" name="Google Shape;148;p19"/>
          <p:cNvSpPr txBox="1"/>
          <p:nvPr>
            <p:ph type="ctrTitle"/>
          </p:nvPr>
        </p:nvSpPr>
        <p:spPr>
          <a:xfrm>
            <a:off x="350200" y="221800"/>
            <a:ext cx="7453800" cy="1832400"/>
          </a:xfrm>
          <a:prstGeom prst="rect">
            <a:avLst/>
          </a:prstGeom>
          <a:noFill/>
          <a:ln>
            <a:noFill/>
          </a:ln>
        </p:spPr>
        <p:txBody>
          <a:bodyPr anchorCtr="0" anchor="b" bIns="34275" lIns="68575" spcFirstLastPara="1" rIns="68575" wrap="square" tIns="34275">
            <a:noAutofit/>
          </a:bodyPr>
          <a:lstStyle/>
          <a:p>
            <a:pPr indent="0" lvl="0" marL="457200" rtl="0" algn="ctr">
              <a:lnSpc>
                <a:spcPct val="100000"/>
              </a:lnSpc>
              <a:spcBef>
                <a:spcPts val="0"/>
              </a:spcBef>
              <a:spcAft>
                <a:spcPts val="0"/>
              </a:spcAft>
              <a:buSzPts val="5400"/>
              <a:buNone/>
            </a:pPr>
            <a:r>
              <a:rPr i="1" lang="fr" u="sng"/>
              <a:t>REVUE 1</a:t>
            </a:r>
            <a:endParaRPr i="1" u="sng"/>
          </a:p>
          <a:p>
            <a:pPr indent="0" lvl="0" marL="457200" rtl="0" algn="ctr">
              <a:lnSpc>
                <a:spcPct val="100000"/>
              </a:lnSpc>
              <a:spcBef>
                <a:spcPts val="0"/>
              </a:spcBef>
              <a:spcAft>
                <a:spcPts val="0"/>
              </a:spcAft>
              <a:buSzPts val="5400"/>
              <a:buNone/>
            </a:pPr>
            <a:r>
              <a:rPr i="1" lang="fr" sz="3600" u="sng"/>
              <a:t>PROJET THÉÂTRE DMX</a:t>
            </a:r>
            <a:endParaRPr i="1" sz="3600" u="sng"/>
          </a:p>
        </p:txBody>
      </p:sp>
      <p:pic>
        <p:nvPicPr>
          <p:cNvPr id="149" name="Google Shape;149;p19"/>
          <p:cNvPicPr preferRelativeResize="0"/>
          <p:nvPr/>
        </p:nvPicPr>
        <p:blipFill rotWithShape="1">
          <a:blip r:embed="rId4">
            <a:alphaModFix/>
          </a:blip>
          <a:srcRect b="0" l="0" r="0" t="0"/>
          <a:stretch/>
        </p:blipFill>
        <p:spPr>
          <a:xfrm>
            <a:off x="7746625" y="91950"/>
            <a:ext cx="703974" cy="703976"/>
          </a:xfrm>
          <a:prstGeom prst="rect">
            <a:avLst/>
          </a:prstGeom>
          <a:noFill/>
          <a:ln>
            <a:noFill/>
          </a:ln>
        </p:spPr>
      </p:pic>
      <p:sp>
        <p:nvSpPr>
          <p:cNvPr id="150" name="Google Shape;150;p19"/>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8"/>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pic>
        <p:nvPicPr>
          <p:cNvPr id="220" name="Google Shape;220;p28"/>
          <p:cNvPicPr preferRelativeResize="0"/>
          <p:nvPr/>
        </p:nvPicPr>
        <p:blipFill rotWithShape="1">
          <a:blip r:embed="rId4">
            <a:alphaModFix/>
          </a:blip>
          <a:srcRect b="2469" l="0" r="0" t="1042"/>
          <a:stretch/>
        </p:blipFill>
        <p:spPr>
          <a:xfrm>
            <a:off x="1789900" y="30375"/>
            <a:ext cx="5564201" cy="5068576"/>
          </a:xfrm>
          <a:prstGeom prst="rect">
            <a:avLst/>
          </a:prstGeom>
          <a:noFill/>
          <a:ln>
            <a:noFill/>
          </a:ln>
        </p:spPr>
      </p:pic>
      <p:sp>
        <p:nvSpPr>
          <p:cNvPr id="221" name="Google Shape;221;p28"/>
          <p:cNvSpPr txBox="1"/>
          <p:nvPr/>
        </p:nvSpPr>
        <p:spPr>
          <a:xfrm>
            <a:off x="88720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sp>
        <p:nvSpPr>
          <p:cNvPr id="222" name="Google Shape;222;p28"/>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2" y="45"/>
            <a:ext cx="9144000" cy="51435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rPr lang="fr" sz="6000"/>
              <a:t>MCD/CLASSES GLOBAL</a:t>
            </a:r>
            <a:endParaRPr sz="6000"/>
          </a:p>
        </p:txBody>
      </p:sp>
      <p:pic>
        <p:nvPicPr>
          <p:cNvPr id="228" name="Google Shape;228;p29"/>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sp>
        <p:nvSpPr>
          <p:cNvPr id="229" name="Google Shape;229;p29"/>
          <p:cNvSpPr txBox="1"/>
          <p:nvPr/>
        </p:nvSpPr>
        <p:spPr>
          <a:xfrm>
            <a:off x="8886150" y="-49525"/>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sp>
        <p:nvSpPr>
          <p:cNvPr id="230" name="Google Shape;230;p29"/>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0"/>
          <p:cNvSpPr txBox="1"/>
          <p:nvPr>
            <p:ph idx="1" type="body"/>
          </p:nvPr>
        </p:nvSpPr>
        <p:spPr>
          <a:xfrm>
            <a:off x="827484" y="1539688"/>
            <a:ext cx="6709800" cy="31467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SzPts val="1100"/>
              <a:buNone/>
            </a:pPr>
            <a:r>
              <a:t/>
            </a:r>
            <a:endParaRPr/>
          </a:p>
        </p:txBody>
      </p:sp>
      <p:pic>
        <p:nvPicPr>
          <p:cNvPr id="236" name="Google Shape;236;p30"/>
          <p:cNvPicPr preferRelativeResize="0"/>
          <p:nvPr/>
        </p:nvPicPr>
        <p:blipFill rotWithShape="1">
          <a:blip r:embed="rId3">
            <a:alphaModFix/>
          </a:blip>
          <a:srcRect b="1535" l="0" r="0" t="0"/>
          <a:stretch/>
        </p:blipFill>
        <p:spPr>
          <a:xfrm>
            <a:off x="218875" y="35263"/>
            <a:ext cx="7527750" cy="5072974"/>
          </a:xfrm>
          <a:prstGeom prst="rect">
            <a:avLst/>
          </a:prstGeom>
          <a:noFill/>
          <a:ln>
            <a:noFill/>
          </a:ln>
        </p:spPr>
      </p:pic>
      <p:pic>
        <p:nvPicPr>
          <p:cNvPr id="237" name="Google Shape;237;p30"/>
          <p:cNvPicPr preferRelativeResize="0"/>
          <p:nvPr/>
        </p:nvPicPr>
        <p:blipFill rotWithShape="1">
          <a:blip r:embed="rId4">
            <a:alphaModFix/>
          </a:blip>
          <a:srcRect b="0" l="0" r="0" t="0"/>
          <a:stretch/>
        </p:blipFill>
        <p:spPr>
          <a:xfrm>
            <a:off x="7746625" y="91950"/>
            <a:ext cx="703974" cy="703976"/>
          </a:xfrm>
          <a:prstGeom prst="rect">
            <a:avLst/>
          </a:prstGeom>
          <a:noFill/>
          <a:ln>
            <a:noFill/>
          </a:ln>
        </p:spPr>
      </p:pic>
      <p:sp>
        <p:nvSpPr>
          <p:cNvPr id="238" name="Google Shape;238;p30"/>
          <p:cNvSpPr txBox="1"/>
          <p:nvPr/>
        </p:nvSpPr>
        <p:spPr>
          <a:xfrm>
            <a:off x="88720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sp>
        <p:nvSpPr>
          <p:cNvPr id="239" name="Google Shape;239;p30"/>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pic>
        <p:nvPicPr>
          <p:cNvPr id="245" name="Google Shape;245;p31"/>
          <p:cNvPicPr preferRelativeResize="0"/>
          <p:nvPr/>
        </p:nvPicPr>
        <p:blipFill>
          <a:blip r:embed="rId3">
            <a:alphaModFix/>
          </a:blip>
          <a:stretch>
            <a:fillRect/>
          </a:stretch>
        </p:blipFill>
        <p:spPr>
          <a:xfrm>
            <a:off x="191025" y="56600"/>
            <a:ext cx="7536324" cy="5016150"/>
          </a:xfrm>
          <a:prstGeom prst="rect">
            <a:avLst/>
          </a:prstGeom>
          <a:noFill/>
          <a:ln>
            <a:noFill/>
          </a:ln>
        </p:spPr>
      </p:pic>
      <p:sp>
        <p:nvSpPr>
          <p:cNvPr id="246" name="Google Shape;246;p31"/>
          <p:cNvSpPr txBox="1"/>
          <p:nvPr/>
        </p:nvSpPr>
        <p:spPr>
          <a:xfrm>
            <a:off x="88720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sp>
        <p:nvSpPr>
          <p:cNvPr id="247" name="Google Shape;247;p31"/>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pic>
        <p:nvPicPr>
          <p:cNvPr id="248" name="Google Shape;248;p31"/>
          <p:cNvPicPr preferRelativeResize="0"/>
          <p:nvPr/>
        </p:nvPicPr>
        <p:blipFill rotWithShape="1">
          <a:blip r:embed="rId4">
            <a:alphaModFix/>
          </a:blip>
          <a:srcRect b="0" l="0" r="0" t="0"/>
          <a:stretch/>
        </p:blipFill>
        <p:spPr>
          <a:xfrm>
            <a:off x="7726663" y="157663"/>
            <a:ext cx="703974" cy="703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2" y="45"/>
            <a:ext cx="9144000" cy="51435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rPr lang="fr" sz="6000"/>
              <a:t>DIAGRAMME DES EXIGENCES PRINCIPALES</a:t>
            </a:r>
            <a:endParaRPr sz="6000"/>
          </a:p>
        </p:txBody>
      </p:sp>
      <p:pic>
        <p:nvPicPr>
          <p:cNvPr id="254" name="Google Shape;254;p32"/>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sp>
        <p:nvSpPr>
          <p:cNvPr id="255" name="Google Shape;255;p32"/>
          <p:cNvSpPr txBox="1"/>
          <p:nvPr/>
        </p:nvSpPr>
        <p:spPr>
          <a:xfrm>
            <a:off x="88720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sp>
        <p:nvSpPr>
          <p:cNvPr id="256" name="Google Shape;256;p32"/>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3"/>
          <p:cNvPicPr preferRelativeResize="0"/>
          <p:nvPr/>
        </p:nvPicPr>
        <p:blipFill rotWithShape="1">
          <a:blip r:embed="rId3">
            <a:alphaModFix/>
          </a:blip>
          <a:srcRect b="0" l="0" r="0" t="4580"/>
          <a:stretch/>
        </p:blipFill>
        <p:spPr>
          <a:xfrm>
            <a:off x="43525" y="49525"/>
            <a:ext cx="9040725" cy="5044450"/>
          </a:xfrm>
          <a:prstGeom prst="rect">
            <a:avLst/>
          </a:prstGeom>
          <a:noFill/>
          <a:ln>
            <a:noFill/>
          </a:ln>
        </p:spPr>
      </p:pic>
      <p:sp>
        <p:nvSpPr>
          <p:cNvPr id="262" name="Google Shape;262;p33"/>
          <p:cNvSpPr txBox="1"/>
          <p:nvPr/>
        </p:nvSpPr>
        <p:spPr>
          <a:xfrm>
            <a:off x="877295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latin typeface="Century Gothic"/>
              <a:ea typeface="Century Gothic"/>
              <a:cs typeface="Century Gothic"/>
              <a:sym typeface="Century Gothic"/>
            </a:endParaRPr>
          </a:p>
        </p:txBody>
      </p:sp>
      <p:sp>
        <p:nvSpPr>
          <p:cNvPr id="263" name="Google Shape;263;p33"/>
          <p:cNvSpPr txBox="1"/>
          <p:nvPr>
            <p:ph idx="12" type="sldNum"/>
          </p:nvPr>
        </p:nvSpPr>
        <p:spPr>
          <a:xfrm>
            <a:off x="8515505" y="186422"/>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solidFill>
                  <a:srgbClr val="000000"/>
                </a:solidFill>
              </a:rPr>
              <a:t>‹#›</a:t>
            </a:fld>
            <a:endParaRPr>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328933" y="134364"/>
            <a:ext cx="70536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fr" sz="2400"/>
              <a:t>SUIVI DE PROJET ET CAHIER DE BORD</a:t>
            </a:r>
            <a:endParaRPr sz="2400"/>
          </a:p>
          <a:p>
            <a:pPr indent="0" lvl="0" marL="0" rtl="0" algn="l">
              <a:lnSpc>
                <a:spcPct val="100000"/>
              </a:lnSpc>
              <a:spcBef>
                <a:spcPts val="0"/>
              </a:spcBef>
              <a:spcAft>
                <a:spcPts val="0"/>
              </a:spcAft>
              <a:buSzPts val="1400"/>
              <a:buNone/>
            </a:pPr>
            <a:r>
              <a:rPr lang="fr" sz="1100" u="sng">
                <a:solidFill>
                  <a:schemeClr val="hlink"/>
                </a:solidFill>
                <a:latin typeface="Arial"/>
                <a:ea typeface="Arial"/>
                <a:cs typeface="Arial"/>
                <a:sym typeface="Arial"/>
                <a:hlinkClick r:id="rId3"/>
              </a:rPr>
              <a:t>https://docs.google.com/spreadsheets/d/1rU_NSRghxlOEPMUBlWGWSQJbwpQilJ8lxycNl-OrOf4/edit#gid=0</a:t>
            </a:r>
            <a:endParaRPr/>
          </a:p>
        </p:txBody>
      </p:sp>
      <p:pic>
        <p:nvPicPr>
          <p:cNvPr id="269" name="Google Shape;269;p34"/>
          <p:cNvPicPr preferRelativeResize="0"/>
          <p:nvPr/>
        </p:nvPicPr>
        <p:blipFill rotWithShape="1">
          <a:blip r:embed="rId4">
            <a:alphaModFix/>
          </a:blip>
          <a:srcRect b="0" l="0" r="0" t="0"/>
          <a:stretch/>
        </p:blipFill>
        <p:spPr>
          <a:xfrm>
            <a:off x="7746625" y="91950"/>
            <a:ext cx="703974" cy="703976"/>
          </a:xfrm>
          <a:prstGeom prst="rect">
            <a:avLst/>
          </a:prstGeom>
          <a:noFill/>
          <a:ln>
            <a:noFill/>
          </a:ln>
        </p:spPr>
      </p:pic>
      <p:sp>
        <p:nvSpPr>
          <p:cNvPr id="270" name="Google Shape;270;p34"/>
          <p:cNvSpPr txBox="1"/>
          <p:nvPr/>
        </p:nvSpPr>
        <p:spPr>
          <a:xfrm>
            <a:off x="8814700" y="-2830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pic>
        <p:nvPicPr>
          <p:cNvPr id="271" name="Google Shape;271;p34"/>
          <p:cNvPicPr preferRelativeResize="0"/>
          <p:nvPr/>
        </p:nvPicPr>
        <p:blipFill>
          <a:blip r:embed="rId5">
            <a:alphaModFix/>
          </a:blip>
          <a:stretch>
            <a:fillRect/>
          </a:stretch>
        </p:blipFill>
        <p:spPr>
          <a:xfrm>
            <a:off x="261775" y="795925"/>
            <a:ext cx="7676325" cy="4107024"/>
          </a:xfrm>
          <a:prstGeom prst="rect">
            <a:avLst/>
          </a:prstGeom>
          <a:noFill/>
          <a:ln>
            <a:noFill/>
          </a:ln>
        </p:spPr>
      </p:pic>
      <p:sp>
        <p:nvSpPr>
          <p:cNvPr id="272" name="Google Shape;272;p34"/>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idx="1" type="body"/>
          </p:nvPr>
        </p:nvSpPr>
        <p:spPr>
          <a:xfrm>
            <a:off x="827484" y="1539688"/>
            <a:ext cx="67098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278" name="Google Shape;278;p35"/>
          <p:cNvSpPr txBox="1"/>
          <p:nvPr/>
        </p:nvSpPr>
        <p:spPr>
          <a:xfrm>
            <a:off x="8815400" y="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pic>
        <p:nvPicPr>
          <p:cNvPr id="279" name="Google Shape;279;p35"/>
          <p:cNvPicPr preferRelativeResize="0"/>
          <p:nvPr/>
        </p:nvPicPr>
        <p:blipFill>
          <a:blip r:embed="rId3">
            <a:alphaModFix/>
          </a:blip>
          <a:stretch>
            <a:fillRect/>
          </a:stretch>
        </p:blipFill>
        <p:spPr>
          <a:xfrm>
            <a:off x="84900" y="735800"/>
            <a:ext cx="9016651" cy="4318301"/>
          </a:xfrm>
          <a:prstGeom prst="rect">
            <a:avLst/>
          </a:prstGeom>
          <a:noFill/>
          <a:ln>
            <a:noFill/>
          </a:ln>
        </p:spPr>
      </p:pic>
      <p:sp>
        <p:nvSpPr>
          <p:cNvPr id="280" name="Google Shape;280;p35"/>
          <p:cNvSpPr txBox="1"/>
          <p:nvPr>
            <p:ph idx="12" type="sldNum"/>
          </p:nvPr>
        </p:nvSpPr>
        <p:spPr>
          <a:xfrm>
            <a:off x="7785630" y="-153178"/>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484575" y="339545"/>
            <a:ext cx="7053600" cy="545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fr"/>
              <a:t>GANTT PRÉVISIONNEL</a:t>
            </a:r>
            <a:endParaRPr/>
          </a:p>
        </p:txBody>
      </p:sp>
      <p:pic>
        <p:nvPicPr>
          <p:cNvPr id="286" name="Google Shape;286;p36"/>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pic>
        <p:nvPicPr>
          <p:cNvPr id="287" name="Google Shape;287;p36"/>
          <p:cNvPicPr preferRelativeResize="0"/>
          <p:nvPr/>
        </p:nvPicPr>
        <p:blipFill rotWithShape="1">
          <a:blip r:embed="rId4">
            <a:alphaModFix/>
          </a:blip>
          <a:srcRect b="5642" l="0" r="1826" t="0"/>
          <a:stretch/>
        </p:blipFill>
        <p:spPr>
          <a:xfrm>
            <a:off x="49963" y="1142575"/>
            <a:ext cx="9044074" cy="3727800"/>
          </a:xfrm>
          <a:prstGeom prst="rect">
            <a:avLst/>
          </a:prstGeom>
          <a:noFill/>
          <a:ln>
            <a:noFill/>
          </a:ln>
        </p:spPr>
      </p:pic>
      <p:sp>
        <p:nvSpPr>
          <p:cNvPr id="288" name="Google Shape;288;p36"/>
          <p:cNvSpPr txBox="1"/>
          <p:nvPr/>
        </p:nvSpPr>
        <p:spPr>
          <a:xfrm>
            <a:off x="8787100" y="-282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sp>
        <p:nvSpPr>
          <p:cNvPr id="289" name="Google Shape;289;p36"/>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464383" y="18738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fr"/>
              <a:t>GANTT “FINAL”</a:t>
            </a:r>
            <a:endParaRPr/>
          </a:p>
          <a:p>
            <a:pPr indent="0" lvl="0" marL="0" rtl="0" algn="l">
              <a:spcBef>
                <a:spcPts val="0"/>
              </a:spcBef>
              <a:spcAft>
                <a:spcPts val="0"/>
              </a:spcAft>
              <a:buNone/>
            </a:pPr>
            <a:r>
              <a:rPr lang="fr" sz="1100" u="sng">
                <a:solidFill>
                  <a:schemeClr val="hlink"/>
                </a:solidFill>
                <a:latin typeface="Arial"/>
                <a:ea typeface="Arial"/>
                <a:cs typeface="Arial"/>
                <a:sym typeface="Arial"/>
                <a:hlinkClick r:id="rId3"/>
              </a:rPr>
              <a:t>https://docs.google.com/spreadsheets/d/1nOCB6LcaWIxl6vO2zvB1z73IC5b40UuhTUWKosSPadE/edit#gid=0</a:t>
            </a:r>
            <a:endParaRPr/>
          </a:p>
        </p:txBody>
      </p:sp>
      <p:pic>
        <p:nvPicPr>
          <p:cNvPr id="295" name="Google Shape;295;p37"/>
          <p:cNvPicPr preferRelativeResize="0"/>
          <p:nvPr/>
        </p:nvPicPr>
        <p:blipFill>
          <a:blip r:embed="rId4">
            <a:alphaModFix/>
          </a:blip>
          <a:stretch>
            <a:fillRect/>
          </a:stretch>
        </p:blipFill>
        <p:spPr>
          <a:xfrm>
            <a:off x="338650" y="964100"/>
            <a:ext cx="7666173" cy="4088300"/>
          </a:xfrm>
          <a:prstGeom prst="rect">
            <a:avLst/>
          </a:prstGeom>
          <a:noFill/>
          <a:ln>
            <a:noFill/>
          </a:ln>
        </p:spPr>
      </p:pic>
      <p:pic>
        <p:nvPicPr>
          <p:cNvPr id="296" name="Google Shape;296;p37"/>
          <p:cNvPicPr preferRelativeResize="0"/>
          <p:nvPr/>
        </p:nvPicPr>
        <p:blipFill rotWithShape="1">
          <a:blip r:embed="rId5">
            <a:alphaModFix/>
          </a:blip>
          <a:srcRect b="0" l="0" r="0" t="0"/>
          <a:stretch/>
        </p:blipFill>
        <p:spPr>
          <a:xfrm>
            <a:off x="7746625" y="91950"/>
            <a:ext cx="703974" cy="703976"/>
          </a:xfrm>
          <a:prstGeom prst="rect">
            <a:avLst/>
          </a:prstGeom>
          <a:noFill/>
          <a:ln>
            <a:noFill/>
          </a:ln>
        </p:spPr>
      </p:pic>
      <p:sp>
        <p:nvSpPr>
          <p:cNvPr id="297" name="Google Shape;297;p3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470433" y="290014"/>
            <a:ext cx="70536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fr"/>
              <a:t>PRÉSENTATION DU PROJET</a:t>
            </a:r>
            <a:endParaRPr/>
          </a:p>
        </p:txBody>
      </p:sp>
      <p:pic>
        <p:nvPicPr>
          <p:cNvPr id="156" name="Google Shape;156;p20"/>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pic>
        <p:nvPicPr>
          <p:cNvPr id="157" name="Google Shape;157;p20"/>
          <p:cNvPicPr preferRelativeResize="0"/>
          <p:nvPr/>
        </p:nvPicPr>
        <p:blipFill rotWithShape="1">
          <a:blip r:embed="rId4">
            <a:alphaModFix/>
          </a:blip>
          <a:srcRect b="0" l="0" r="0" t="0"/>
          <a:stretch/>
        </p:blipFill>
        <p:spPr>
          <a:xfrm>
            <a:off x="888200" y="898452"/>
            <a:ext cx="7163126" cy="4129250"/>
          </a:xfrm>
          <a:prstGeom prst="rect">
            <a:avLst/>
          </a:prstGeom>
          <a:noFill/>
          <a:ln cap="flat" cmpd="sng" w="19050">
            <a:solidFill>
              <a:srgbClr val="000000"/>
            </a:solidFill>
            <a:prstDash val="solid"/>
            <a:round/>
            <a:headEnd len="sm" w="sm" type="none"/>
            <a:tailEnd len="sm" w="sm" type="none"/>
          </a:ln>
        </p:spPr>
      </p:pic>
      <p:sp>
        <p:nvSpPr>
          <p:cNvPr id="158" name="Google Shape;158;p20"/>
          <p:cNvSpPr txBox="1"/>
          <p:nvPr/>
        </p:nvSpPr>
        <p:spPr>
          <a:xfrm>
            <a:off x="88720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sp>
        <p:nvSpPr>
          <p:cNvPr id="159" name="Google Shape;159;p20"/>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1097400" y="1743975"/>
            <a:ext cx="7211700" cy="1001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i="1" lang="fr" sz="4800" u="sng"/>
              <a:t>PARTIE ETUDIANT N°4 BOURY AURÉLIEN</a:t>
            </a:r>
            <a:endParaRPr i="1" sz="4800" u="sng"/>
          </a:p>
        </p:txBody>
      </p:sp>
      <p:pic>
        <p:nvPicPr>
          <p:cNvPr id="303" name="Google Shape;303;p38"/>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sp>
        <p:nvSpPr>
          <p:cNvPr id="304" name="Google Shape;304;p38"/>
          <p:cNvSpPr txBox="1"/>
          <p:nvPr/>
        </p:nvSpPr>
        <p:spPr>
          <a:xfrm>
            <a:off x="87588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sp>
        <p:nvSpPr>
          <p:cNvPr id="305" name="Google Shape;305;p38"/>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9"/>
          <p:cNvSpPr txBox="1"/>
          <p:nvPr>
            <p:ph type="title"/>
          </p:nvPr>
        </p:nvSpPr>
        <p:spPr>
          <a:xfrm>
            <a:off x="827483" y="169739"/>
            <a:ext cx="7053600" cy="10503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400"/>
              <a:buNone/>
            </a:pPr>
            <a:r>
              <a:rPr lang="fr"/>
              <a:t>CAS D’UTILISATION</a:t>
            </a:r>
            <a:endParaRPr/>
          </a:p>
        </p:txBody>
      </p:sp>
      <p:pic>
        <p:nvPicPr>
          <p:cNvPr id="311" name="Google Shape;311;p39"/>
          <p:cNvPicPr preferRelativeResize="0"/>
          <p:nvPr/>
        </p:nvPicPr>
        <p:blipFill rotWithShape="1">
          <a:blip r:embed="rId3">
            <a:alphaModFix/>
          </a:blip>
          <a:srcRect b="0" l="0" r="0" t="0"/>
          <a:stretch/>
        </p:blipFill>
        <p:spPr>
          <a:xfrm>
            <a:off x="374675" y="679200"/>
            <a:ext cx="7563426" cy="4315725"/>
          </a:xfrm>
          <a:prstGeom prst="rect">
            <a:avLst/>
          </a:prstGeom>
          <a:noFill/>
          <a:ln>
            <a:noFill/>
          </a:ln>
        </p:spPr>
      </p:pic>
      <p:pic>
        <p:nvPicPr>
          <p:cNvPr id="312" name="Google Shape;312;p39"/>
          <p:cNvPicPr preferRelativeResize="0"/>
          <p:nvPr/>
        </p:nvPicPr>
        <p:blipFill rotWithShape="1">
          <a:blip r:embed="rId4">
            <a:alphaModFix/>
          </a:blip>
          <a:srcRect b="0" l="0" r="0" t="0"/>
          <a:stretch/>
        </p:blipFill>
        <p:spPr>
          <a:xfrm>
            <a:off x="7746625" y="91950"/>
            <a:ext cx="703974" cy="703976"/>
          </a:xfrm>
          <a:prstGeom prst="rect">
            <a:avLst/>
          </a:prstGeom>
          <a:noFill/>
          <a:ln>
            <a:noFill/>
          </a:ln>
        </p:spPr>
      </p:pic>
      <p:sp>
        <p:nvSpPr>
          <p:cNvPr id="313" name="Google Shape;313;p39"/>
          <p:cNvSpPr txBox="1"/>
          <p:nvPr/>
        </p:nvSpPr>
        <p:spPr>
          <a:xfrm>
            <a:off x="8762000" y="-35375"/>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sp>
        <p:nvSpPr>
          <p:cNvPr id="314" name="Google Shape;314;p39"/>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fr"/>
              <a:t>Séquence : Ajouter une adresse d’équipement</a:t>
            </a:r>
            <a:endParaRPr/>
          </a:p>
        </p:txBody>
      </p:sp>
      <p:pic>
        <p:nvPicPr>
          <p:cNvPr id="320" name="Google Shape;320;p40"/>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sp>
        <p:nvSpPr>
          <p:cNvPr id="321" name="Google Shape;321;p40"/>
          <p:cNvSpPr txBox="1"/>
          <p:nvPr/>
        </p:nvSpPr>
        <p:spPr>
          <a:xfrm>
            <a:off x="88720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pic>
        <p:nvPicPr>
          <p:cNvPr id="322" name="Google Shape;322;p40"/>
          <p:cNvPicPr preferRelativeResize="0"/>
          <p:nvPr/>
        </p:nvPicPr>
        <p:blipFill>
          <a:blip r:embed="rId4">
            <a:alphaModFix/>
          </a:blip>
          <a:stretch>
            <a:fillRect/>
          </a:stretch>
        </p:blipFill>
        <p:spPr>
          <a:xfrm>
            <a:off x="152400" y="1782464"/>
            <a:ext cx="8839199" cy="2978340"/>
          </a:xfrm>
          <a:prstGeom prst="rect">
            <a:avLst/>
          </a:prstGeom>
          <a:noFill/>
          <a:ln>
            <a:noFill/>
          </a:ln>
        </p:spPr>
      </p:pic>
      <p:pic>
        <p:nvPicPr>
          <p:cNvPr id="323" name="Google Shape;323;p40"/>
          <p:cNvPicPr preferRelativeResize="0"/>
          <p:nvPr/>
        </p:nvPicPr>
        <p:blipFill>
          <a:blip r:embed="rId5">
            <a:alphaModFix/>
          </a:blip>
          <a:stretch>
            <a:fillRect/>
          </a:stretch>
        </p:blipFill>
        <p:spPr>
          <a:xfrm>
            <a:off x="3962313" y="930288"/>
            <a:ext cx="2867025" cy="790575"/>
          </a:xfrm>
          <a:prstGeom prst="rect">
            <a:avLst/>
          </a:prstGeom>
          <a:noFill/>
          <a:ln>
            <a:noFill/>
          </a:ln>
        </p:spPr>
      </p:pic>
      <p:sp>
        <p:nvSpPr>
          <p:cNvPr id="324" name="Google Shape;324;p40"/>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392599" y="71075"/>
            <a:ext cx="82953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fr" sz="2400"/>
              <a:t>Séquence : Modifier une adresse d’équipement</a:t>
            </a:r>
            <a:endParaRPr sz="2400"/>
          </a:p>
        </p:txBody>
      </p:sp>
      <p:pic>
        <p:nvPicPr>
          <p:cNvPr id="330" name="Google Shape;330;p41"/>
          <p:cNvPicPr preferRelativeResize="0"/>
          <p:nvPr/>
        </p:nvPicPr>
        <p:blipFill rotWithShape="1">
          <a:blip r:embed="rId3">
            <a:alphaModFix/>
          </a:blip>
          <a:srcRect b="0" l="0" r="0" t="0"/>
          <a:stretch/>
        </p:blipFill>
        <p:spPr>
          <a:xfrm>
            <a:off x="1731125" y="499575"/>
            <a:ext cx="6581126" cy="4574850"/>
          </a:xfrm>
          <a:prstGeom prst="rect">
            <a:avLst/>
          </a:prstGeom>
          <a:noFill/>
          <a:ln>
            <a:noFill/>
          </a:ln>
        </p:spPr>
      </p:pic>
      <p:pic>
        <p:nvPicPr>
          <p:cNvPr id="331" name="Google Shape;331;p41"/>
          <p:cNvPicPr preferRelativeResize="0"/>
          <p:nvPr/>
        </p:nvPicPr>
        <p:blipFill rotWithShape="1">
          <a:blip r:embed="rId4">
            <a:alphaModFix/>
          </a:blip>
          <a:srcRect b="0" l="0" r="0" t="0"/>
          <a:stretch/>
        </p:blipFill>
        <p:spPr>
          <a:xfrm>
            <a:off x="7746625" y="91950"/>
            <a:ext cx="703974" cy="703976"/>
          </a:xfrm>
          <a:prstGeom prst="rect">
            <a:avLst/>
          </a:prstGeom>
          <a:noFill/>
          <a:ln>
            <a:noFill/>
          </a:ln>
        </p:spPr>
      </p:pic>
      <p:sp>
        <p:nvSpPr>
          <p:cNvPr id="332" name="Google Shape;332;p41"/>
          <p:cNvSpPr txBox="1"/>
          <p:nvPr/>
        </p:nvSpPr>
        <p:spPr>
          <a:xfrm>
            <a:off x="88720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pic>
        <p:nvPicPr>
          <p:cNvPr id="333" name="Google Shape;333;p41"/>
          <p:cNvPicPr preferRelativeResize="0"/>
          <p:nvPr/>
        </p:nvPicPr>
        <p:blipFill>
          <a:blip r:embed="rId5">
            <a:alphaModFix/>
          </a:blip>
          <a:stretch>
            <a:fillRect/>
          </a:stretch>
        </p:blipFill>
        <p:spPr>
          <a:xfrm>
            <a:off x="86475" y="1657300"/>
            <a:ext cx="1958525" cy="790575"/>
          </a:xfrm>
          <a:prstGeom prst="rect">
            <a:avLst/>
          </a:prstGeom>
          <a:noFill/>
          <a:ln>
            <a:noFill/>
          </a:ln>
        </p:spPr>
      </p:pic>
      <p:sp>
        <p:nvSpPr>
          <p:cNvPr id="334" name="Google Shape;334;p41"/>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solidFill>
                  <a:srgbClr val="000000"/>
                </a:solidFill>
              </a:rPr>
              <a:t>‹#›</a:t>
            </a:fld>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2"/>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fr"/>
              <a:t>Séquence : Créer un équipement</a:t>
            </a:r>
            <a:endParaRPr/>
          </a:p>
        </p:txBody>
      </p:sp>
      <p:pic>
        <p:nvPicPr>
          <p:cNvPr id="340" name="Google Shape;340;p42"/>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pic>
        <p:nvPicPr>
          <p:cNvPr id="341" name="Google Shape;341;p42"/>
          <p:cNvPicPr preferRelativeResize="0"/>
          <p:nvPr/>
        </p:nvPicPr>
        <p:blipFill rotWithShape="1">
          <a:blip r:embed="rId4">
            <a:alphaModFix/>
          </a:blip>
          <a:srcRect b="0" l="0" r="0" t="0"/>
          <a:stretch/>
        </p:blipFill>
        <p:spPr>
          <a:xfrm>
            <a:off x="973450" y="845450"/>
            <a:ext cx="7477150" cy="4177775"/>
          </a:xfrm>
          <a:prstGeom prst="rect">
            <a:avLst/>
          </a:prstGeom>
          <a:noFill/>
          <a:ln>
            <a:noFill/>
          </a:ln>
        </p:spPr>
      </p:pic>
      <p:sp>
        <p:nvSpPr>
          <p:cNvPr id="342" name="Google Shape;342;p42"/>
          <p:cNvSpPr txBox="1"/>
          <p:nvPr/>
        </p:nvSpPr>
        <p:spPr>
          <a:xfrm>
            <a:off x="88720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pic>
        <p:nvPicPr>
          <p:cNvPr id="343" name="Google Shape;343;p42"/>
          <p:cNvPicPr preferRelativeResize="0"/>
          <p:nvPr/>
        </p:nvPicPr>
        <p:blipFill>
          <a:blip r:embed="rId5">
            <a:alphaModFix/>
          </a:blip>
          <a:stretch>
            <a:fillRect/>
          </a:stretch>
        </p:blipFill>
        <p:spPr>
          <a:xfrm>
            <a:off x="49275" y="2237250"/>
            <a:ext cx="1441600" cy="742950"/>
          </a:xfrm>
          <a:prstGeom prst="rect">
            <a:avLst/>
          </a:prstGeom>
          <a:noFill/>
          <a:ln>
            <a:noFill/>
          </a:ln>
        </p:spPr>
      </p:pic>
      <p:sp>
        <p:nvSpPr>
          <p:cNvPr id="344" name="Google Shape;344;p42"/>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3"/>
          <p:cNvSpPr txBox="1"/>
          <p:nvPr>
            <p:ph type="title"/>
          </p:nvPr>
        </p:nvSpPr>
        <p:spPr>
          <a:xfrm>
            <a:off x="385525" y="56550"/>
            <a:ext cx="77931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fr"/>
              <a:t>Séquence : Modifier un équipement</a:t>
            </a:r>
            <a:endParaRPr/>
          </a:p>
        </p:txBody>
      </p:sp>
      <p:pic>
        <p:nvPicPr>
          <p:cNvPr id="350" name="Google Shape;350;p43"/>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pic>
        <p:nvPicPr>
          <p:cNvPr id="351" name="Google Shape;351;p43"/>
          <p:cNvPicPr preferRelativeResize="0"/>
          <p:nvPr/>
        </p:nvPicPr>
        <p:blipFill>
          <a:blip r:embed="rId4">
            <a:alphaModFix/>
          </a:blip>
          <a:stretch>
            <a:fillRect/>
          </a:stretch>
        </p:blipFill>
        <p:spPr>
          <a:xfrm>
            <a:off x="1441600" y="598025"/>
            <a:ext cx="7219376" cy="4385850"/>
          </a:xfrm>
          <a:prstGeom prst="rect">
            <a:avLst/>
          </a:prstGeom>
          <a:noFill/>
          <a:ln>
            <a:noFill/>
          </a:ln>
        </p:spPr>
      </p:pic>
      <p:pic>
        <p:nvPicPr>
          <p:cNvPr id="352" name="Google Shape;352;p43"/>
          <p:cNvPicPr preferRelativeResize="0"/>
          <p:nvPr/>
        </p:nvPicPr>
        <p:blipFill>
          <a:blip r:embed="rId5">
            <a:alphaModFix/>
          </a:blip>
          <a:stretch>
            <a:fillRect/>
          </a:stretch>
        </p:blipFill>
        <p:spPr>
          <a:xfrm>
            <a:off x="74100" y="795925"/>
            <a:ext cx="1318225" cy="847725"/>
          </a:xfrm>
          <a:prstGeom prst="rect">
            <a:avLst/>
          </a:prstGeom>
          <a:noFill/>
          <a:ln>
            <a:noFill/>
          </a:ln>
        </p:spPr>
      </p:pic>
      <p:sp>
        <p:nvSpPr>
          <p:cNvPr id="353" name="Google Shape;353;p43"/>
          <p:cNvSpPr txBox="1"/>
          <p:nvPr>
            <p:ph idx="12" type="sldNum"/>
          </p:nvPr>
        </p:nvSpPr>
        <p:spPr>
          <a:xfrm>
            <a:off x="7784367" y="5654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229875" y="205125"/>
            <a:ext cx="87906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fr"/>
              <a:t>Séquence : Supprimer un équipement</a:t>
            </a:r>
            <a:endParaRPr/>
          </a:p>
        </p:txBody>
      </p:sp>
      <p:pic>
        <p:nvPicPr>
          <p:cNvPr id="359" name="Google Shape;359;p44"/>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pic>
        <p:nvPicPr>
          <p:cNvPr id="360" name="Google Shape;360;p44"/>
          <p:cNvPicPr preferRelativeResize="0"/>
          <p:nvPr/>
        </p:nvPicPr>
        <p:blipFill rotWithShape="1">
          <a:blip r:embed="rId4">
            <a:alphaModFix/>
          </a:blip>
          <a:srcRect b="0" l="0" r="0" t="0"/>
          <a:stretch/>
        </p:blipFill>
        <p:spPr>
          <a:xfrm>
            <a:off x="1182900" y="756900"/>
            <a:ext cx="7484249" cy="4248500"/>
          </a:xfrm>
          <a:prstGeom prst="rect">
            <a:avLst/>
          </a:prstGeom>
          <a:noFill/>
          <a:ln>
            <a:noFill/>
          </a:ln>
        </p:spPr>
      </p:pic>
      <p:sp>
        <p:nvSpPr>
          <p:cNvPr id="361" name="Google Shape;361;p44"/>
          <p:cNvSpPr txBox="1"/>
          <p:nvPr/>
        </p:nvSpPr>
        <p:spPr>
          <a:xfrm>
            <a:off x="88720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pic>
        <p:nvPicPr>
          <p:cNvPr id="362" name="Google Shape;362;p44"/>
          <p:cNvPicPr preferRelativeResize="0"/>
          <p:nvPr/>
        </p:nvPicPr>
        <p:blipFill>
          <a:blip r:embed="rId5">
            <a:alphaModFix/>
          </a:blip>
          <a:stretch>
            <a:fillRect/>
          </a:stretch>
        </p:blipFill>
        <p:spPr>
          <a:xfrm>
            <a:off x="100172" y="2010700"/>
            <a:ext cx="1655575" cy="752475"/>
          </a:xfrm>
          <a:prstGeom prst="rect">
            <a:avLst/>
          </a:prstGeom>
          <a:noFill/>
          <a:ln>
            <a:noFill/>
          </a:ln>
        </p:spPr>
      </p:pic>
      <p:sp>
        <p:nvSpPr>
          <p:cNvPr id="363" name="Google Shape;363;p44"/>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fr"/>
              <a:t>DIAGRAMME DE CLASSES</a:t>
            </a:r>
            <a:endParaRPr/>
          </a:p>
        </p:txBody>
      </p:sp>
      <p:pic>
        <p:nvPicPr>
          <p:cNvPr id="369" name="Google Shape;369;p45"/>
          <p:cNvPicPr preferRelativeResize="0"/>
          <p:nvPr/>
        </p:nvPicPr>
        <p:blipFill rotWithShape="1">
          <a:blip r:embed="rId3">
            <a:alphaModFix/>
          </a:blip>
          <a:srcRect b="0" l="0" r="0" t="0"/>
          <a:stretch/>
        </p:blipFill>
        <p:spPr>
          <a:xfrm>
            <a:off x="700425" y="976350"/>
            <a:ext cx="6947624" cy="4123525"/>
          </a:xfrm>
          <a:prstGeom prst="rect">
            <a:avLst/>
          </a:prstGeom>
          <a:noFill/>
          <a:ln>
            <a:noFill/>
          </a:ln>
        </p:spPr>
      </p:pic>
      <p:pic>
        <p:nvPicPr>
          <p:cNvPr id="370" name="Google Shape;370;p45"/>
          <p:cNvPicPr preferRelativeResize="0"/>
          <p:nvPr/>
        </p:nvPicPr>
        <p:blipFill rotWithShape="1">
          <a:blip r:embed="rId4">
            <a:alphaModFix/>
          </a:blip>
          <a:srcRect b="0" l="0" r="0" t="0"/>
          <a:stretch/>
        </p:blipFill>
        <p:spPr>
          <a:xfrm>
            <a:off x="7746625" y="91950"/>
            <a:ext cx="703974" cy="703976"/>
          </a:xfrm>
          <a:prstGeom prst="rect">
            <a:avLst/>
          </a:prstGeom>
          <a:noFill/>
          <a:ln>
            <a:noFill/>
          </a:ln>
        </p:spPr>
      </p:pic>
      <p:sp>
        <p:nvSpPr>
          <p:cNvPr id="371" name="Google Shape;371;p45"/>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fr"/>
              <a:t>MODULE DE TEST 1  : </a:t>
            </a:r>
            <a:r>
              <a:rPr lang="fr"/>
              <a:t>SÉQUENCE</a:t>
            </a:r>
            <a:r>
              <a:rPr lang="fr"/>
              <a:t> DE LUMIÈRE</a:t>
            </a:r>
            <a:endParaRPr/>
          </a:p>
          <a:p>
            <a:pPr indent="0" lvl="0" marL="0" rtl="0" algn="l">
              <a:lnSpc>
                <a:spcPct val="100000"/>
              </a:lnSpc>
              <a:spcBef>
                <a:spcPts val="0"/>
              </a:spcBef>
              <a:spcAft>
                <a:spcPts val="0"/>
              </a:spcAft>
              <a:buSzPts val="1400"/>
              <a:buNone/>
            </a:pPr>
            <a:r>
              <a:t/>
            </a:r>
            <a:endParaRPr/>
          </a:p>
        </p:txBody>
      </p:sp>
      <p:pic>
        <p:nvPicPr>
          <p:cNvPr id="377" name="Google Shape;377;p46"/>
          <p:cNvPicPr preferRelativeResize="0"/>
          <p:nvPr/>
        </p:nvPicPr>
        <p:blipFill rotWithShape="1">
          <a:blip r:embed="rId3">
            <a:alphaModFix/>
          </a:blip>
          <a:srcRect b="0" l="0" r="0" t="0"/>
          <a:stretch/>
        </p:blipFill>
        <p:spPr>
          <a:xfrm>
            <a:off x="49800" y="1942313"/>
            <a:ext cx="2914650" cy="1885950"/>
          </a:xfrm>
          <a:prstGeom prst="rect">
            <a:avLst/>
          </a:prstGeom>
          <a:noFill/>
          <a:ln>
            <a:noFill/>
          </a:ln>
        </p:spPr>
      </p:pic>
      <p:pic>
        <p:nvPicPr>
          <p:cNvPr id="378" name="Google Shape;378;p46"/>
          <p:cNvPicPr preferRelativeResize="0"/>
          <p:nvPr/>
        </p:nvPicPr>
        <p:blipFill rotWithShape="1">
          <a:blip r:embed="rId4">
            <a:alphaModFix/>
          </a:blip>
          <a:srcRect b="0" l="0" r="0" t="0"/>
          <a:stretch/>
        </p:blipFill>
        <p:spPr>
          <a:xfrm>
            <a:off x="7746625" y="91950"/>
            <a:ext cx="703974" cy="703976"/>
          </a:xfrm>
          <a:prstGeom prst="rect">
            <a:avLst/>
          </a:prstGeom>
          <a:noFill/>
          <a:ln>
            <a:noFill/>
          </a:ln>
        </p:spPr>
      </p:pic>
      <p:pic>
        <p:nvPicPr>
          <p:cNvPr id="379" name="Google Shape;379;p46" title="VID_20200130_091932.mp4">
            <a:hlinkClick r:id="rId5"/>
          </p:cNvPr>
          <p:cNvPicPr preferRelativeResize="0"/>
          <p:nvPr/>
        </p:nvPicPr>
        <p:blipFill>
          <a:blip r:embed="rId6">
            <a:alphaModFix/>
          </a:blip>
          <a:stretch>
            <a:fillRect/>
          </a:stretch>
        </p:blipFill>
        <p:spPr>
          <a:xfrm>
            <a:off x="3116850" y="1542239"/>
            <a:ext cx="5874749" cy="3304546"/>
          </a:xfrm>
          <a:prstGeom prst="rect">
            <a:avLst/>
          </a:prstGeom>
          <a:noFill/>
          <a:ln>
            <a:noFill/>
          </a:ln>
        </p:spPr>
      </p:pic>
      <p:sp>
        <p:nvSpPr>
          <p:cNvPr id="380" name="Google Shape;380;p46"/>
          <p:cNvSpPr txBox="1"/>
          <p:nvPr/>
        </p:nvSpPr>
        <p:spPr>
          <a:xfrm>
            <a:off x="88720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sp>
        <p:nvSpPr>
          <p:cNvPr id="381" name="Google Shape;381;p46"/>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7"/>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400"/>
              <a:buFont typeface="Arial"/>
              <a:buNone/>
            </a:pPr>
            <a:r>
              <a:rPr lang="fr"/>
              <a:t>MODULE DE TEST 2  : </a:t>
            </a:r>
            <a:r>
              <a:rPr lang="fr" sz="3000"/>
              <a:t>MODIFICATION D’UNE SÉQUENCE DE LUMIÈRE(+test)</a:t>
            </a:r>
            <a:endParaRPr sz="3000"/>
          </a:p>
        </p:txBody>
      </p:sp>
      <p:sp>
        <p:nvSpPr>
          <p:cNvPr id="387" name="Google Shape;387;p4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pic>
        <p:nvPicPr>
          <p:cNvPr id="388" name="Google Shape;388;p47" title="ModuleDeTest.mp4">
            <a:hlinkClick r:id="rId3"/>
          </p:cNvPr>
          <p:cNvPicPr preferRelativeResize="0"/>
          <p:nvPr/>
        </p:nvPicPr>
        <p:blipFill>
          <a:blip r:embed="rId4">
            <a:alphaModFix/>
          </a:blip>
          <a:stretch>
            <a:fillRect/>
          </a:stretch>
        </p:blipFill>
        <p:spPr>
          <a:xfrm>
            <a:off x="3502100" y="1448075"/>
            <a:ext cx="5497274" cy="3429000"/>
          </a:xfrm>
          <a:prstGeom prst="rect">
            <a:avLst/>
          </a:prstGeom>
          <a:noFill/>
          <a:ln>
            <a:noFill/>
          </a:ln>
        </p:spPr>
      </p:pic>
      <p:sp>
        <p:nvSpPr>
          <p:cNvPr id="389" name="Google Shape;389;p4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pic>
        <p:nvPicPr>
          <p:cNvPr id="390" name="Google Shape;390;p47"/>
          <p:cNvPicPr preferRelativeResize="0"/>
          <p:nvPr/>
        </p:nvPicPr>
        <p:blipFill rotWithShape="1">
          <a:blip r:embed="rId5">
            <a:alphaModFix/>
          </a:blip>
          <a:srcRect b="0" l="0" r="0" t="0"/>
          <a:stretch/>
        </p:blipFill>
        <p:spPr>
          <a:xfrm>
            <a:off x="7726663" y="157663"/>
            <a:ext cx="703974" cy="703976"/>
          </a:xfrm>
          <a:prstGeom prst="rect">
            <a:avLst/>
          </a:prstGeom>
          <a:noFill/>
          <a:ln>
            <a:noFill/>
          </a:ln>
        </p:spPr>
      </p:pic>
      <p:pic>
        <p:nvPicPr>
          <p:cNvPr id="391" name="Google Shape;391;p47"/>
          <p:cNvPicPr preferRelativeResize="0"/>
          <p:nvPr/>
        </p:nvPicPr>
        <p:blipFill>
          <a:blip r:embed="rId6">
            <a:alphaModFix/>
          </a:blip>
          <a:stretch>
            <a:fillRect/>
          </a:stretch>
        </p:blipFill>
        <p:spPr>
          <a:xfrm>
            <a:off x="64076" y="1773525"/>
            <a:ext cx="3360201" cy="2705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1"/>
          <p:cNvPicPr preferRelativeResize="0"/>
          <p:nvPr/>
        </p:nvPicPr>
        <p:blipFill>
          <a:blip r:embed="rId3">
            <a:alphaModFix/>
          </a:blip>
          <a:stretch>
            <a:fillRect/>
          </a:stretch>
        </p:blipFill>
        <p:spPr>
          <a:xfrm>
            <a:off x="251450" y="429350"/>
            <a:ext cx="7488575" cy="4568825"/>
          </a:xfrm>
          <a:prstGeom prst="rect">
            <a:avLst/>
          </a:prstGeom>
          <a:noFill/>
          <a:ln>
            <a:noFill/>
          </a:ln>
        </p:spPr>
      </p:pic>
      <p:pic>
        <p:nvPicPr>
          <p:cNvPr id="165" name="Google Shape;165;p21"/>
          <p:cNvPicPr preferRelativeResize="0"/>
          <p:nvPr/>
        </p:nvPicPr>
        <p:blipFill rotWithShape="1">
          <a:blip r:embed="rId4">
            <a:alphaModFix/>
          </a:blip>
          <a:srcRect b="0" l="0" r="0" t="0"/>
          <a:stretch/>
        </p:blipFill>
        <p:spPr>
          <a:xfrm>
            <a:off x="7746625" y="91950"/>
            <a:ext cx="703974" cy="703976"/>
          </a:xfrm>
          <a:prstGeom prst="rect">
            <a:avLst/>
          </a:prstGeom>
          <a:noFill/>
          <a:ln>
            <a:noFill/>
          </a:ln>
        </p:spPr>
      </p:pic>
      <p:sp>
        <p:nvSpPr>
          <p:cNvPr id="166" name="Google Shape;166;p21"/>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8"/>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400"/>
              <a:buFont typeface="Arial"/>
              <a:buNone/>
            </a:pPr>
            <a:r>
              <a:rPr lang="fr"/>
              <a:t>MODULE DE TEST 3  : INSERTION EN BDD DES PARAMÈTRES</a:t>
            </a:r>
            <a:endParaRPr/>
          </a:p>
        </p:txBody>
      </p:sp>
      <p:sp>
        <p:nvSpPr>
          <p:cNvPr id="397" name="Google Shape;397;p48"/>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pic>
        <p:nvPicPr>
          <p:cNvPr id="398" name="Google Shape;398;p48"/>
          <p:cNvPicPr preferRelativeResize="0"/>
          <p:nvPr/>
        </p:nvPicPr>
        <p:blipFill>
          <a:blip r:embed="rId3">
            <a:alphaModFix/>
          </a:blip>
          <a:stretch>
            <a:fillRect/>
          </a:stretch>
        </p:blipFill>
        <p:spPr>
          <a:xfrm>
            <a:off x="334100" y="1514050"/>
            <a:ext cx="4922600" cy="3372200"/>
          </a:xfrm>
          <a:prstGeom prst="rect">
            <a:avLst/>
          </a:prstGeom>
          <a:noFill/>
          <a:ln>
            <a:noFill/>
          </a:ln>
        </p:spPr>
      </p:pic>
      <p:pic>
        <p:nvPicPr>
          <p:cNvPr id="399" name="Google Shape;399;p48"/>
          <p:cNvPicPr preferRelativeResize="0"/>
          <p:nvPr/>
        </p:nvPicPr>
        <p:blipFill>
          <a:blip r:embed="rId4">
            <a:alphaModFix/>
          </a:blip>
          <a:stretch>
            <a:fillRect/>
          </a:stretch>
        </p:blipFill>
        <p:spPr>
          <a:xfrm>
            <a:off x="5409101" y="1542239"/>
            <a:ext cx="3114675" cy="2495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483683" y="183889"/>
            <a:ext cx="7053600" cy="10503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400"/>
              <a:buNone/>
            </a:pPr>
            <a:r>
              <a:rPr lang="fr"/>
              <a:t>GITHUB</a:t>
            </a:r>
            <a:endParaRPr/>
          </a:p>
        </p:txBody>
      </p:sp>
      <p:sp>
        <p:nvSpPr>
          <p:cNvPr id="172" name="Google Shape;172;p22"/>
          <p:cNvSpPr txBox="1"/>
          <p:nvPr>
            <p:ph idx="1" type="body"/>
          </p:nvPr>
        </p:nvSpPr>
        <p:spPr>
          <a:xfrm>
            <a:off x="827484" y="1539688"/>
            <a:ext cx="6709800" cy="31467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SzPts val="1100"/>
              <a:buNone/>
            </a:pPr>
            <a:r>
              <a:t/>
            </a:r>
            <a:endParaRPr/>
          </a:p>
        </p:txBody>
      </p:sp>
      <p:pic>
        <p:nvPicPr>
          <p:cNvPr id="173" name="Google Shape;173;p22"/>
          <p:cNvPicPr preferRelativeResize="0"/>
          <p:nvPr/>
        </p:nvPicPr>
        <p:blipFill rotWithShape="1">
          <a:blip r:embed="rId3">
            <a:alphaModFix/>
          </a:blip>
          <a:srcRect b="20722" l="0" r="0" t="0"/>
          <a:stretch/>
        </p:blipFill>
        <p:spPr>
          <a:xfrm>
            <a:off x="178200" y="974727"/>
            <a:ext cx="8725099" cy="4041425"/>
          </a:xfrm>
          <a:prstGeom prst="rect">
            <a:avLst/>
          </a:prstGeom>
          <a:noFill/>
          <a:ln>
            <a:noFill/>
          </a:ln>
        </p:spPr>
      </p:pic>
      <p:pic>
        <p:nvPicPr>
          <p:cNvPr id="174" name="Google Shape;174;p22"/>
          <p:cNvPicPr preferRelativeResize="0"/>
          <p:nvPr/>
        </p:nvPicPr>
        <p:blipFill rotWithShape="1">
          <a:blip r:embed="rId4">
            <a:alphaModFix/>
          </a:blip>
          <a:srcRect b="0" l="0" r="0" t="0"/>
          <a:stretch/>
        </p:blipFill>
        <p:spPr>
          <a:xfrm>
            <a:off x="7746625" y="91950"/>
            <a:ext cx="703974" cy="703976"/>
          </a:xfrm>
          <a:prstGeom prst="rect">
            <a:avLst/>
          </a:prstGeom>
          <a:noFill/>
          <a:ln>
            <a:noFill/>
          </a:ln>
        </p:spPr>
      </p:pic>
      <p:sp>
        <p:nvSpPr>
          <p:cNvPr id="175" name="Google Shape;175;p22"/>
          <p:cNvSpPr txBox="1"/>
          <p:nvPr/>
        </p:nvSpPr>
        <p:spPr>
          <a:xfrm>
            <a:off x="178200" y="627925"/>
            <a:ext cx="50373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u="sng">
                <a:solidFill>
                  <a:schemeClr val="hlink"/>
                </a:solidFill>
                <a:hlinkClick r:id="rId5"/>
              </a:rPr>
              <a:t>https://github.com/SlaawN/TheatreDMX</a:t>
            </a:r>
            <a:endParaRPr>
              <a:latin typeface="Century Gothic"/>
              <a:ea typeface="Century Gothic"/>
              <a:cs typeface="Century Gothic"/>
              <a:sym typeface="Century Gothic"/>
            </a:endParaRPr>
          </a:p>
        </p:txBody>
      </p:sp>
      <p:sp>
        <p:nvSpPr>
          <p:cNvPr id="176" name="Google Shape;176;p22"/>
          <p:cNvSpPr txBox="1"/>
          <p:nvPr/>
        </p:nvSpPr>
        <p:spPr>
          <a:xfrm>
            <a:off x="8872000" y="-42450"/>
            <a:ext cx="52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u="sng">
              <a:solidFill>
                <a:srgbClr val="FFFFFF"/>
              </a:solidFill>
              <a:latin typeface="Century Gothic"/>
              <a:ea typeface="Century Gothic"/>
              <a:cs typeface="Century Gothic"/>
              <a:sym typeface="Century Gothic"/>
            </a:endParaRPr>
          </a:p>
        </p:txBody>
      </p:sp>
      <p:sp>
        <p:nvSpPr>
          <p:cNvPr id="177" name="Google Shape;177;p22"/>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rPr lang="fr"/>
              <a:t>ETUDE PHYSIQUE - DMX</a:t>
            </a:r>
            <a:endParaRPr/>
          </a:p>
          <a:p>
            <a:pPr indent="0" lvl="0" marL="0" rtl="0" algn="l">
              <a:lnSpc>
                <a:spcPct val="100000"/>
              </a:lnSpc>
              <a:spcBef>
                <a:spcPts val="0"/>
              </a:spcBef>
              <a:spcAft>
                <a:spcPts val="0"/>
              </a:spcAft>
              <a:buSzPts val="1400"/>
              <a:buNone/>
            </a:pPr>
            <a:r>
              <a:t/>
            </a:r>
            <a:endParaRPr/>
          </a:p>
        </p:txBody>
      </p:sp>
      <p:pic>
        <p:nvPicPr>
          <p:cNvPr id="183" name="Google Shape;183;p23"/>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sp>
        <p:nvSpPr>
          <p:cNvPr id="184" name="Google Shape;184;p23"/>
          <p:cNvSpPr txBox="1"/>
          <p:nvPr/>
        </p:nvSpPr>
        <p:spPr>
          <a:xfrm>
            <a:off x="155775" y="492150"/>
            <a:ext cx="7711200" cy="318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0"/>
              </a:spcAft>
              <a:buClr>
                <a:schemeClr val="dk1"/>
              </a:buClr>
              <a:buSzPts val="1100"/>
              <a:buFont typeface="Arial"/>
              <a:buNone/>
            </a:pPr>
            <a:r>
              <a:rPr b="1" i="0" lang="fr" sz="1000" u="none" cap="none" strike="noStrike">
                <a:solidFill>
                  <a:srgbClr val="FFFFFF"/>
                </a:solidFill>
                <a:latin typeface="Arial"/>
                <a:ea typeface="Arial"/>
                <a:cs typeface="Arial"/>
                <a:sym typeface="Arial"/>
              </a:rPr>
              <a:t>Les notions du DMX 512</a:t>
            </a:r>
            <a:r>
              <a:rPr b="0" i="0" lang="fr" sz="1000" u="none" cap="none" strike="noStrike">
                <a:solidFill>
                  <a:srgbClr val="FFFFFF"/>
                </a:solidFill>
                <a:latin typeface="Arial"/>
                <a:ea typeface="Arial"/>
                <a:cs typeface="Arial"/>
                <a:sym typeface="Arial"/>
              </a:rPr>
              <a:t> </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Le </a:t>
            </a:r>
            <a:r>
              <a:rPr b="1" i="0" lang="fr" sz="1000" u="none" cap="none" strike="noStrike">
                <a:solidFill>
                  <a:srgbClr val="FFFFFF"/>
                </a:solidFill>
                <a:latin typeface="Arial"/>
                <a:ea typeface="Arial"/>
                <a:cs typeface="Arial"/>
                <a:sym typeface="Arial"/>
              </a:rPr>
              <a:t>DMX 512 </a:t>
            </a:r>
            <a:r>
              <a:rPr b="0" i="0" lang="fr" sz="1000" u="none" cap="none" strike="noStrike">
                <a:solidFill>
                  <a:srgbClr val="FFFFFF"/>
                </a:solidFill>
                <a:latin typeface="Arial"/>
                <a:ea typeface="Arial"/>
                <a:cs typeface="Arial"/>
                <a:sym typeface="Arial"/>
              </a:rPr>
              <a:t>(Digital Multiplexing) est une norme de transmission de données utilisée pour contrôler les canaux disponibles sur un éclairage depuis un contrôleur.</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Le signal numérique du DMX transporte 512 canaux d’où DMX </a:t>
            </a:r>
            <a:r>
              <a:rPr b="1" i="0" lang="fr" sz="1000" u="none" cap="none" strike="noStrike">
                <a:solidFill>
                  <a:srgbClr val="FFFFFF"/>
                </a:solidFill>
                <a:latin typeface="Arial"/>
                <a:ea typeface="Arial"/>
                <a:cs typeface="Arial"/>
                <a:sym typeface="Arial"/>
              </a:rPr>
              <a:t>512</a:t>
            </a:r>
            <a:r>
              <a:rPr b="0" i="0" lang="fr" sz="1000" u="none" cap="none" strike="noStrike">
                <a:solidFill>
                  <a:srgbClr val="FFFFFF"/>
                </a:solidFill>
                <a:latin typeface="Arial"/>
                <a:ea typeface="Arial"/>
                <a:cs typeface="Arial"/>
                <a:sym typeface="Arial"/>
              </a:rPr>
              <a:t>.</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Ces canaux correspondent à des paramètres tels que le </a:t>
            </a:r>
            <a:r>
              <a:rPr b="1" i="0" lang="fr" sz="1000" u="none" cap="none" strike="noStrike">
                <a:solidFill>
                  <a:srgbClr val="FFFFFF"/>
                </a:solidFill>
                <a:latin typeface="Arial"/>
                <a:ea typeface="Arial"/>
                <a:cs typeface="Arial"/>
                <a:sym typeface="Arial"/>
              </a:rPr>
              <a:t>PAN</a:t>
            </a:r>
            <a:r>
              <a:rPr b="0" i="0" lang="fr" sz="1000" u="none" cap="none" strike="noStrike">
                <a:solidFill>
                  <a:srgbClr val="FFFFFF"/>
                </a:solidFill>
                <a:latin typeface="Arial"/>
                <a:ea typeface="Arial"/>
                <a:cs typeface="Arial"/>
                <a:sym typeface="Arial"/>
              </a:rPr>
              <a:t>, le </a:t>
            </a:r>
            <a:r>
              <a:rPr b="1" i="0" lang="fr" sz="1000" u="none" cap="none" strike="noStrike">
                <a:solidFill>
                  <a:srgbClr val="FFFFFF"/>
                </a:solidFill>
                <a:latin typeface="Arial"/>
                <a:ea typeface="Arial"/>
                <a:cs typeface="Arial"/>
                <a:sym typeface="Arial"/>
              </a:rPr>
              <a:t>TILT</a:t>
            </a:r>
            <a:r>
              <a:rPr b="0" i="0" lang="fr" sz="1000" u="none" cap="none" strike="noStrike">
                <a:solidFill>
                  <a:srgbClr val="FFFFFF"/>
                </a:solidFill>
                <a:latin typeface="Arial"/>
                <a:ea typeface="Arial"/>
                <a:cs typeface="Arial"/>
                <a:sym typeface="Arial"/>
              </a:rPr>
              <a:t>, la vitesse ou encore le mode Strobe de votre éclairage en fonction des commandes disponibles.</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1" lang="fr" sz="1000" u="none" cap="none" strike="noStrike">
                <a:solidFill>
                  <a:srgbClr val="FFFFFF"/>
                </a:solidFill>
                <a:latin typeface="Arial"/>
                <a:ea typeface="Arial"/>
                <a:cs typeface="Arial"/>
                <a:sym typeface="Arial"/>
              </a:rPr>
              <a:t>Le </a:t>
            </a:r>
            <a:r>
              <a:rPr b="1" i="1" lang="fr" sz="1000" u="none" cap="none" strike="noStrike">
                <a:solidFill>
                  <a:srgbClr val="FFFFFF"/>
                </a:solidFill>
                <a:latin typeface="Arial"/>
                <a:ea typeface="Arial"/>
                <a:cs typeface="Arial"/>
                <a:sym typeface="Arial"/>
              </a:rPr>
              <a:t>PAN</a:t>
            </a:r>
            <a:r>
              <a:rPr b="0" i="1" lang="fr" sz="1000" u="none" cap="none" strike="noStrike">
                <a:solidFill>
                  <a:srgbClr val="FFFFFF"/>
                </a:solidFill>
                <a:latin typeface="Arial"/>
                <a:ea typeface="Arial"/>
                <a:cs typeface="Arial"/>
                <a:sym typeface="Arial"/>
              </a:rPr>
              <a:t> qui est le mouvement horizontal de la lampe DMX et le </a:t>
            </a:r>
            <a:r>
              <a:rPr b="1" i="1" lang="fr" sz="1000" u="none" cap="none" strike="noStrike">
                <a:solidFill>
                  <a:srgbClr val="FFFFFF"/>
                </a:solidFill>
                <a:latin typeface="Arial"/>
                <a:ea typeface="Arial"/>
                <a:cs typeface="Arial"/>
                <a:sym typeface="Arial"/>
              </a:rPr>
              <a:t>TILT </a:t>
            </a:r>
            <a:r>
              <a:rPr b="0" i="1" lang="fr" sz="1000" u="none" cap="none" strike="noStrike">
                <a:solidFill>
                  <a:srgbClr val="FFFFFF"/>
                </a:solidFill>
                <a:latin typeface="Arial"/>
                <a:ea typeface="Arial"/>
                <a:cs typeface="Arial"/>
                <a:sym typeface="Arial"/>
              </a:rPr>
              <a:t>qui est le mouvement vertical.</a:t>
            </a:r>
            <a:endParaRPr b="0" i="1" sz="10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Chaque canal transporté possède un éventail de niveaux allant de 0 à 255. On peut représenter ces niveaux comme une échelle allant de 0 à 100%. Ces valeurs vous permettent de contrôler chaque canal.</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fr" sz="1000" u="sng" cap="none" strike="noStrike">
                <a:solidFill>
                  <a:srgbClr val="FFFFFF"/>
                </a:solidFill>
                <a:latin typeface="Arial"/>
                <a:ea typeface="Arial"/>
                <a:cs typeface="Arial"/>
                <a:sym typeface="Arial"/>
              </a:rPr>
              <a:t>Un exemple de comment fonctionne les canaux :</a:t>
            </a:r>
            <a:endParaRPr b="0" i="0" sz="1000" u="sng"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        	</a:t>
            </a:r>
            <a:r>
              <a:rPr b="1" i="0" lang="fr" sz="1000" u="none" cap="none" strike="noStrike">
                <a:solidFill>
                  <a:srgbClr val="FFFFFF"/>
                </a:solidFill>
                <a:latin typeface="Arial"/>
                <a:ea typeface="Arial"/>
                <a:cs typeface="Arial"/>
                <a:sym typeface="Arial"/>
              </a:rPr>
              <a:t>Canal      	Fonction</a:t>
            </a:r>
            <a:endParaRPr b="1" i="0" sz="1000" u="none" cap="none" strike="noStrike">
              <a:solidFill>
                <a:srgbClr val="FFFFFF"/>
              </a:solidFill>
              <a:latin typeface="Arial"/>
              <a:ea typeface="Arial"/>
              <a:cs typeface="Arial"/>
              <a:sym typeface="Arial"/>
            </a:endParaRPr>
          </a:p>
          <a:p>
            <a:pPr indent="45720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1</a:t>
            </a:r>
            <a:r>
              <a:rPr b="0" i="0" lang="fr" sz="1000" u="none" cap="none" strike="noStrike">
                <a:solidFill>
                  <a:srgbClr val="FFFFFF"/>
                </a:solidFill>
                <a:latin typeface="Times New Roman"/>
                <a:ea typeface="Times New Roman"/>
                <a:cs typeface="Times New Roman"/>
                <a:sym typeface="Times New Roman"/>
              </a:rPr>
              <a:t>                                   </a:t>
            </a:r>
            <a:r>
              <a:rPr b="0" i="0" lang="fr" sz="1000" u="none" cap="none" strike="noStrike">
                <a:solidFill>
                  <a:srgbClr val="FFFFFF"/>
                </a:solidFill>
                <a:latin typeface="Arial"/>
                <a:ea typeface="Arial"/>
                <a:cs typeface="Arial"/>
                <a:sym typeface="Arial"/>
              </a:rPr>
              <a:t>Mouvement horizontal (PAN)   	</a:t>
            </a:r>
            <a:endParaRPr b="0" i="0" sz="1000" u="none" cap="none" strike="noStrike">
              <a:solidFill>
                <a:srgbClr val="FFFFFF"/>
              </a:solidFill>
              <a:latin typeface="Arial"/>
              <a:ea typeface="Arial"/>
              <a:cs typeface="Arial"/>
              <a:sym typeface="Arial"/>
            </a:endParaRPr>
          </a:p>
          <a:p>
            <a:pPr indent="45720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2</a:t>
            </a:r>
            <a:r>
              <a:rPr b="0" i="0" lang="fr" sz="1000" u="none" cap="none" strike="noStrike">
                <a:solidFill>
                  <a:srgbClr val="FFFFFF"/>
                </a:solidFill>
                <a:latin typeface="Times New Roman"/>
                <a:ea typeface="Times New Roman"/>
                <a:cs typeface="Times New Roman"/>
                <a:sym typeface="Times New Roman"/>
              </a:rPr>
              <a:t>                                   </a:t>
            </a:r>
            <a:r>
              <a:rPr b="0" i="0" lang="fr" sz="1000" u="none" cap="none" strike="noStrike">
                <a:solidFill>
                  <a:srgbClr val="FFFFFF"/>
                </a:solidFill>
                <a:latin typeface="Arial"/>
                <a:ea typeface="Arial"/>
                <a:cs typeface="Arial"/>
                <a:sym typeface="Arial"/>
              </a:rPr>
              <a:t>Mouvement vertical (TILT)</a:t>
            </a:r>
            <a:endParaRPr b="0" i="0" sz="1000" u="none" cap="none" strike="noStrike">
              <a:solidFill>
                <a:srgbClr val="FFFFFF"/>
              </a:solidFill>
              <a:latin typeface="Arial"/>
              <a:ea typeface="Arial"/>
              <a:cs typeface="Arial"/>
              <a:sym typeface="Arial"/>
            </a:endParaRPr>
          </a:p>
          <a:p>
            <a:pPr indent="45720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3</a:t>
            </a:r>
            <a:r>
              <a:rPr b="0" i="0" lang="fr" sz="1000" u="none" cap="none" strike="noStrike">
                <a:solidFill>
                  <a:srgbClr val="FFFFFF"/>
                </a:solidFill>
                <a:latin typeface="Times New Roman"/>
                <a:ea typeface="Times New Roman"/>
                <a:cs typeface="Times New Roman"/>
                <a:sym typeface="Times New Roman"/>
              </a:rPr>
              <a:t>                                   </a:t>
            </a:r>
            <a:r>
              <a:rPr b="0" i="0" lang="fr" sz="1000" u="none" cap="none" strike="noStrike">
                <a:solidFill>
                  <a:srgbClr val="FFFFFF"/>
                </a:solidFill>
                <a:latin typeface="Arial"/>
                <a:ea typeface="Arial"/>
                <a:cs typeface="Arial"/>
                <a:sym typeface="Arial"/>
              </a:rPr>
              <a:t>Leds Rouges</a:t>
            </a:r>
            <a:endParaRPr b="0" i="0" sz="1000" u="none" cap="none" strike="noStrike">
              <a:solidFill>
                <a:srgbClr val="FFFFFF"/>
              </a:solidFill>
              <a:latin typeface="Arial"/>
              <a:ea typeface="Arial"/>
              <a:cs typeface="Arial"/>
              <a:sym typeface="Arial"/>
            </a:endParaRPr>
          </a:p>
          <a:p>
            <a:pPr indent="45720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4</a:t>
            </a:r>
            <a:r>
              <a:rPr b="0" i="0" lang="fr" sz="1000" u="none" cap="none" strike="noStrike">
                <a:solidFill>
                  <a:srgbClr val="FFFFFF"/>
                </a:solidFill>
                <a:latin typeface="Times New Roman"/>
                <a:ea typeface="Times New Roman"/>
                <a:cs typeface="Times New Roman"/>
                <a:sym typeface="Times New Roman"/>
              </a:rPr>
              <a:t>                                   </a:t>
            </a:r>
            <a:r>
              <a:rPr b="0" i="0" lang="fr" sz="1000" u="none" cap="none" strike="noStrike">
                <a:solidFill>
                  <a:srgbClr val="FFFFFF"/>
                </a:solidFill>
                <a:latin typeface="Arial"/>
                <a:ea typeface="Arial"/>
                <a:cs typeface="Arial"/>
                <a:sym typeface="Arial"/>
              </a:rPr>
              <a:t>Leds Vertes</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5" name="Google Shape;185;p23"/>
          <p:cNvSpPr txBox="1"/>
          <p:nvPr/>
        </p:nvSpPr>
        <p:spPr>
          <a:xfrm>
            <a:off x="4174225" y="3608225"/>
            <a:ext cx="2299500" cy="145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5</a:t>
            </a:r>
            <a:r>
              <a:rPr b="0" i="0" lang="fr" sz="1000" u="none" cap="none" strike="noStrike">
                <a:solidFill>
                  <a:srgbClr val="FFFFFF"/>
                </a:solidFill>
                <a:latin typeface="Times New Roman"/>
                <a:ea typeface="Times New Roman"/>
                <a:cs typeface="Times New Roman"/>
                <a:sym typeface="Times New Roman"/>
              </a:rPr>
              <a:t>                                   </a:t>
            </a:r>
            <a:r>
              <a:rPr b="0" i="0" lang="fr" sz="1000" u="none" cap="none" strike="noStrike">
                <a:solidFill>
                  <a:srgbClr val="FFFFFF"/>
                </a:solidFill>
                <a:latin typeface="Arial"/>
                <a:ea typeface="Arial"/>
                <a:cs typeface="Arial"/>
                <a:sym typeface="Arial"/>
              </a:rPr>
              <a:t>Leds Bleues</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6</a:t>
            </a:r>
            <a:r>
              <a:rPr b="0" i="0" lang="fr" sz="1000" u="none" cap="none" strike="noStrike">
                <a:solidFill>
                  <a:srgbClr val="FFFFFF"/>
                </a:solidFill>
                <a:latin typeface="Times New Roman"/>
                <a:ea typeface="Times New Roman"/>
                <a:cs typeface="Times New Roman"/>
                <a:sym typeface="Times New Roman"/>
              </a:rPr>
              <a:t>                                   </a:t>
            </a:r>
            <a:r>
              <a:rPr b="0" i="0" lang="fr" sz="1000" u="none" cap="none" strike="noStrike">
                <a:solidFill>
                  <a:srgbClr val="FFFFFF"/>
                </a:solidFill>
                <a:latin typeface="Arial"/>
                <a:ea typeface="Arial"/>
                <a:cs typeface="Arial"/>
                <a:sym typeface="Arial"/>
              </a:rPr>
              <a:t>Leds Blanches</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fr" sz="1000" u="none" cap="none" strike="noStrike">
                <a:solidFill>
                  <a:srgbClr val="FFFFFF"/>
                </a:solidFill>
                <a:latin typeface="Arial"/>
                <a:ea typeface="Arial"/>
                <a:cs typeface="Arial"/>
                <a:sym typeface="Arial"/>
              </a:rPr>
              <a:t>7</a:t>
            </a:r>
            <a:r>
              <a:rPr b="0" i="0" lang="fr" sz="1000" u="none" cap="none" strike="noStrike">
                <a:solidFill>
                  <a:srgbClr val="FFFFFF"/>
                </a:solidFill>
                <a:latin typeface="Times New Roman"/>
                <a:ea typeface="Times New Roman"/>
                <a:cs typeface="Times New Roman"/>
                <a:sym typeface="Times New Roman"/>
              </a:rPr>
              <a:t>                                   </a:t>
            </a:r>
            <a:r>
              <a:rPr b="0" i="0" lang="fr" sz="1000" u="none" cap="none" strike="noStrike">
                <a:solidFill>
                  <a:srgbClr val="FFFFFF"/>
                </a:solidFill>
                <a:latin typeface="Arial"/>
                <a:ea typeface="Arial"/>
                <a:cs typeface="Arial"/>
                <a:sym typeface="Arial"/>
              </a:rPr>
              <a:t>Stroboscopes</a:t>
            </a:r>
            <a:r>
              <a:rPr b="0" i="0" lang="fr" sz="1400" u="none" cap="none" strike="noStrike">
                <a:solidFill>
                  <a:schemeClr val="lt1"/>
                </a:solidFill>
                <a:latin typeface="Arial"/>
                <a:ea typeface="Arial"/>
                <a:cs typeface="Arial"/>
                <a:sym typeface="Arial"/>
              </a:rPr>
              <a:t>.</a:t>
            </a:r>
            <a:endParaRPr b="0" i="0" sz="1400" u="none" cap="none" strike="noStrike">
              <a:solidFill>
                <a:srgbClr val="000000"/>
              </a:solidFill>
              <a:latin typeface="Century Gothic"/>
              <a:ea typeface="Century Gothic"/>
              <a:cs typeface="Century Gothic"/>
              <a:sym typeface="Century Gothic"/>
            </a:endParaRPr>
          </a:p>
        </p:txBody>
      </p:sp>
      <p:sp>
        <p:nvSpPr>
          <p:cNvPr id="186" name="Google Shape;186;p23"/>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4"/>
          <p:cNvSpPr txBox="1"/>
          <p:nvPr>
            <p:ph idx="1" type="body"/>
          </p:nvPr>
        </p:nvSpPr>
        <p:spPr>
          <a:xfrm>
            <a:off x="424198" y="329881"/>
            <a:ext cx="7968600" cy="4598400"/>
          </a:xfrm>
          <a:prstGeom prst="rect">
            <a:avLst/>
          </a:prstGeom>
        </p:spPr>
        <p:txBody>
          <a:bodyPr anchorCtr="0" anchor="t" bIns="34275" lIns="68575" spcFirstLastPara="1" rIns="68575" wrap="square" tIns="34275">
            <a:noAutofit/>
          </a:bodyPr>
          <a:lstStyle/>
          <a:p>
            <a:pPr indent="0" lvl="0" marL="0" rtl="0" algn="l">
              <a:lnSpc>
                <a:spcPct val="115000"/>
              </a:lnSpc>
              <a:spcBef>
                <a:spcPts val="2400"/>
              </a:spcBef>
              <a:spcAft>
                <a:spcPts val="0"/>
              </a:spcAft>
              <a:buNone/>
            </a:pPr>
            <a:r>
              <a:rPr b="1" lang="fr" sz="2300">
                <a:solidFill>
                  <a:srgbClr val="FFFFFF"/>
                </a:solidFill>
                <a:latin typeface="Arial"/>
                <a:ea typeface="Arial"/>
                <a:cs typeface="Arial"/>
                <a:sym typeface="Arial"/>
              </a:rPr>
              <a:t>L’adressage du DMX</a:t>
            </a:r>
            <a:endParaRPr sz="110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rPr lang="fr" sz="1400">
                <a:solidFill>
                  <a:srgbClr val="FFFFFF"/>
                </a:solidFill>
                <a:latin typeface="Arial"/>
                <a:ea typeface="Arial"/>
                <a:cs typeface="Arial"/>
                <a:sym typeface="Arial"/>
              </a:rPr>
              <a:t>Pour adresser un éclairage, vous devez choisir le premier canal qu'il va occuper. En effet, il n'est pas nécessaire de choisir une tranche d'occupation mais simplement un point de départ. Les canaux suivants seront automatiquement occupés en fonction du nombre de canaux pilotables sur votre éclairage.</a:t>
            </a:r>
            <a:endParaRPr b="1" sz="2300">
              <a:solidFill>
                <a:srgbClr val="FFFFFF"/>
              </a:solidFill>
              <a:latin typeface="Arial"/>
              <a:ea typeface="Arial"/>
              <a:cs typeface="Arial"/>
              <a:sym typeface="Arial"/>
            </a:endParaRPr>
          </a:p>
          <a:p>
            <a:pPr indent="0" lvl="0" marL="0" rtl="0" algn="l">
              <a:lnSpc>
                <a:spcPct val="115000"/>
              </a:lnSpc>
              <a:spcBef>
                <a:spcPts val="2400"/>
              </a:spcBef>
              <a:spcAft>
                <a:spcPts val="0"/>
              </a:spcAft>
              <a:buNone/>
            </a:pPr>
            <a:r>
              <a:rPr b="1" lang="fr" sz="2300">
                <a:solidFill>
                  <a:srgbClr val="FFFFFF"/>
                </a:solidFill>
                <a:latin typeface="Arial"/>
                <a:ea typeface="Arial"/>
                <a:cs typeface="Arial"/>
                <a:sym typeface="Arial"/>
              </a:rPr>
              <a:t>Le câblage</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fr" sz="1400">
                <a:solidFill>
                  <a:srgbClr val="FFFFFF"/>
                </a:solidFill>
                <a:latin typeface="Arial"/>
                <a:ea typeface="Arial"/>
                <a:cs typeface="Arial"/>
                <a:sym typeface="Arial"/>
              </a:rPr>
              <a:t>Le signal du DMX est transmis par des câbles XLR 3 broches ou 5 broches :</a:t>
            </a:r>
            <a:endParaRPr sz="140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400">
              <a:solidFill>
                <a:srgbClr val="FFFFFF"/>
              </a:solidFill>
              <a:latin typeface="Arial"/>
              <a:ea typeface="Arial"/>
              <a:cs typeface="Arial"/>
              <a:sym typeface="Arial"/>
            </a:endParaRPr>
          </a:p>
          <a:p>
            <a:pPr indent="0" lvl="0" marL="0" rtl="0" algn="r">
              <a:lnSpc>
                <a:spcPct val="115000"/>
              </a:lnSpc>
              <a:spcBef>
                <a:spcPts val="1200"/>
              </a:spcBef>
              <a:spcAft>
                <a:spcPts val="0"/>
              </a:spcAft>
              <a:buNone/>
            </a:pPr>
            <a:r>
              <a:rPr lang="fr"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rPr lang="fr" sz="1400">
                <a:solidFill>
                  <a:srgbClr val="FFFFFF"/>
                </a:solidFill>
                <a:latin typeface="Arial"/>
                <a:ea typeface="Arial"/>
                <a:cs typeface="Arial"/>
                <a:sym typeface="Arial"/>
              </a:rPr>
              <a:t>Câble DMX 5 broches                                       		Câble DMX 3 broches</a:t>
            </a:r>
            <a:endParaRPr sz="1400">
              <a:solidFill>
                <a:srgbClr val="FFFFFF"/>
              </a:solidFill>
              <a:latin typeface="Arial"/>
              <a:ea typeface="Arial"/>
              <a:cs typeface="Arial"/>
              <a:sym typeface="Arial"/>
            </a:endParaRPr>
          </a:p>
          <a:p>
            <a:pPr indent="0" lvl="0" marL="0" rtl="0" algn="l">
              <a:spcBef>
                <a:spcPts val="1200"/>
              </a:spcBef>
              <a:spcAft>
                <a:spcPts val="0"/>
              </a:spcAft>
              <a:buNone/>
            </a:pPr>
            <a:r>
              <a:t/>
            </a:r>
            <a:endParaRPr/>
          </a:p>
        </p:txBody>
      </p:sp>
      <p:sp>
        <p:nvSpPr>
          <p:cNvPr id="192" name="Google Shape;192;p24"/>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pic>
        <p:nvPicPr>
          <p:cNvPr id="193" name="Google Shape;193;p24"/>
          <p:cNvPicPr preferRelativeResize="0"/>
          <p:nvPr/>
        </p:nvPicPr>
        <p:blipFill>
          <a:blip r:embed="rId3">
            <a:alphaModFix/>
          </a:blip>
          <a:stretch>
            <a:fillRect/>
          </a:stretch>
        </p:blipFill>
        <p:spPr>
          <a:xfrm>
            <a:off x="753875" y="3385800"/>
            <a:ext cx="949250" cy="857075"/>
          </a:xfrm>
          <a:prstGeom prst="rect">
            <a:avLst/>
          </a:prstGeom>
          <a:noFill/>
          <a:ln>
            <a:noFill/>
          </a:ln>
        </p:spPr>
      </p:pic>
      <p:pic>
        <p:nvPicPr>
          <p:cNvPr id="194" name="Google Shape;194;p24"/>
          <p:cNvPicPr preferRelativeResize="0"/>
          <p:nvPr/>
        </p:nvPicPr>
        <p:blipFill>
          <a:blip r:embed="rId4">
            <a:alphaModFix/>
          </a:blip>
          <a:stretch>
            <a:fillRect/>
          </a:stretch>
        </p:blipFill>
        <p:spPr>
          <a:xfrm>
            <a:off x="5432350" y="3385801"/>
            <a:ext cx="1005907" cy="857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5"/>
          <p:cNvSpPr txBox="1"/>
          <p:nvPr>
            <p:ph idx="1" type="body"/>
          </p:nvPr>
        </p:nvSpPr>
        <p:spPr>
          <a:xfrm>
            <a:off x="417425" y="106125"/>
            <a:ext cx="7070400" cy="41982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b="1" lang="fr" sz="2300">
                <a:solidFill>
                  <a:srgbClr val="FFFFFF"/>
                </a:solidFill>
                <a:latin typeface="Arial"/>
                <a:ea typeface="Arial"/>
                <a:cs typeface="Arial"/>
                <a:sym typeface="Arial"/>
              </a:rPr>
              <a:t>Partie physique</a:t>
            </a:r>
            <a:r>
              <a:rPr lang="fr" sz="2000">
                <a:solidFill>
                  <a:srgbClr val="FFFFFF"/>
                </a:solidFill>
                <a:latin typeface="Arial"/>
                <a:ea typeface="Arial"/>
                <a:cs typeface="Arial"/>
                <a:sym typeface="Arial"/>
              </a:rPr>
              <a:t> </a:t>
            </a:r>
            <a:endParaRPr sz="2000">
              <a:solidFill>
                <a:srgbClr val="FFFFFF"/>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fr" sz="1200">
                <a:solidFill>
                  <a:srgbClr val="FFFFFF"/>
                </a:solidFill>
                <a:latin typeface="Times New Roman"/>
                <a:ea typeface="Times New Roman"/>
                <a:cs typeface="Times New Roman"/>
                <a:sym typeface="Times New Roman"/>
              </a:rPr>
              <a:t> </a:t>
            </a:r>
            <a:r>
              <a:rPr lang="fr" sz="1400">
                <a:solidFill>
                  <a:srgbClr val="FFFFFF"/>
                </a:solidFill>
                <a:latin typeface="Arial"/>
                <a:ea typeface="Arial"/>
                <a:cs typeface="Arial"/>
                <a:sym typeface="Arial"/>
              </a:rPr>
              <a:t>Le contrôle de l'intensité lumineuse délivrée par la lampe (ou ampoule) se fait par le contrôle de la puissance électrique délivrée au filament: si on ne laisse passer que 50 % de l'énergie électrique nominale, le filament chauffera à moitié et émettra moitié moins de lumière que si on lui distribue 100 % (de l'énergie électrique pour laquelle la lampe désignée a été construite); il s'agit d'une application de l'</a:t>
            </a:r>
            <a:r>
              <a:rPr lang="fr" sz="1400" u="sng">
                <a:solidFill>
                  <a:srgbClr val="FFFFFF"/>
                </a:solidFill>
                <a:latin typeface="Arial"/>
                <a:ea typeface="Arial"/>
                <a:cs typeface="Arial"/>
                <a:sym typeface="Arial"/>
                <a:hlinkClick r:id="rId3"/>
              </a:rPr>
              <a:t>effet Joule</a:t>
            </a:r>
            <a:r>
              <a:rPr lang="fr" sz="1400">
                <a:solidFill>
                  <a:srgbClr val="FFFFFF"/>
                </a:solidFill>
                <a:latin typeface="Arial"/>
                <a:ea typeface="Arial"/>
                <a:cs typeface="Arial"/>
                <a:sym typeface="Arial"/>
              </a:rPr>
              <a:t> et du principe d'</a:t>
            </a:r>
            <a:r>
              <a:rPr lang="fr" sz="1400" u="sng">
                <a:solidFill>
                  <a:srgbClr val="FFFFFF"/>
                </a:solidFill>
                <a:latin typeface="Arial"/>
                <a:ea typeface="Arial"/>
                <a:cs typeface="Arial"/>
                <a:sym typeface="Arial"/>
                <a:hlinkClick r:id="rId4"/>
              </a:rPr>
              <a:t>incandescence</a:t>
            </a:r>
            <a:r>
              <a:rPr lang="fr" sz="1400">
                <a:solidFill>
                  <a:srgbClr val="FFFFFF"/>
                </a:solidFill>
                <a:latin typeface="Arial"/>
                <a:ea typeface="Arial"/>
                <a:cs typeface="Arial"/>
                <a:sym typeface="Arial"/>
              </a:rPr>
              <a:t>.</a:t>
            </a:r>
            <a:endParaRPr sz="1400">
              <a:solidFill>
                <a:srgbClr val="FFFFFF"/>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fr" sz="1200">
                <a:solidFill>
                  <a:srgbClr val="FFFFFF"/>
                </a:solidFill>
                <a:latin typeface="Times New Roman"/>
                <a:ea typeface="Times New Roman"/>
                <a:cs typeface="Times New Roman"/>
                <a:sym typeface="Times New Roman"/>
              </a:rPr>
              <a:t> </a:t>
            </a:r>
            <a:r>
              <a:rPr lang="fr" sz="1400">
                <a:solidFill>
                  <a:srgbClr val="FFFFFF"/>
                </a:solidFill>
                <a:latin typeface="Arial"/>
                <a:ea typeface="Arial"/>
                <a:cs typeface="Arial"/>
                <a:sym typeface="Arial"/>
              </a:rPr>
              <a:t>Le contrôle de la puissance électrique délivrée à la lampe peut se faire de différentes manières, mais la plus classique et la plus répandue est l'usage d'un appareillage électronique nommé</a:t>
            </a:r>
            <a:r>
              <a:rPr lang="fr" sz="1400">
                <a:solidFill>
                  <a:srgbClr val="FFFFFF"/>
                </a:solidFill>
                <a:uFill>
                  <a:noFill/>
                </a:uFill>
                <a:latin typeface="Arial"/>
                <a:ea typeface="Arial"/>
                <a:cs typeface="Arial"/>
                <a:sym typeface="Arial"/>
                <a:hlinkClick r:id="rId5"/>
              </a:rPr>
              <a:t> </a:t>
            </a:r>
            <a:r>
              <a:rPr lang="fr" sz="1400" u="sng">
                <a:solidFill>
                  <a:srgbClr val="FFFFFF"/>
                </a:solidFill>
                <a:latin typeface="Arial"/>
                <a:ea typeface="Arial"/>
                <a:cs typeface="Arial"/>
                <a:sym typeface="Arial"/>
                <a:hlinkClick r:id="rId6"/>
              </a:rPr>
              <a:t>gradateur</a:t>
            </a:r>
            <a:r>
              <a:rPr lang="fr" sz="1400">
                <a:solidFill>
                  <a:srgbClr val="FFFFFF"/>
                </a:solidFill>
                <a:latin typeface="Arial"/>
                <a:ea typeface="Arial"/>
                <a:cs typeface="Arial"/>
                <a:sym typeface="Arial"/>
              </a:rPr>
              <a:t>.</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sz="1400">
                <a:solidFill>
                  <a:srgbClr val="FFFFFF"/>
                </a:solidFill>
                <a:latin typeface="Arial"/>
                <a:ea typeface="Arial"/>
                <a:cs typeface="Arial"/>
                <a:sym typeface="Arial"/>
              </a:rPr>
              <a:t>Le pupitre lumière, également appelé </a:t>
            </a:r>
            <a:r>
              <a:rPr i="1" lang="fr" sz="1400">
                <a:solidFill>
                  <a:srgbClr val="FFFFFF"/>
                </a:solidFill>
                <a:latin typeface="Arial"/>
                <a:ea typeface="Arial"/>
                <a:cs typeface="Arial"/>
                <a:sym typeface="Arial"/>
              </a:rPr>
              <a:t>console lumière</a:t>
            </a:r>
            <a:r>
              <a:rPr lang="fr" sz="1400">
                <a:solidFill>
                  <a:srgbClr val="FFFFFF"/>
                </a:solidFill>
                <a:latin typeface="Arial"/>
                <a:ea typeface="Arial"/>
                <a:cs typeface="Arial"/>
                <a:sym typeface="Arial"/>
              </a:rPr>
              <a:t> ou </a:t>
            </a:r>
            <a:r>
              <a:rPr i="1" lang="fr" sz="1400">
                <a:solidFill>
                  <a:srgbClr val="FFFFFF"/>
                </a:solidFill>
                <a:latin typeface="Arial"/>
                <a:ea typeface="Arial"/>
                <a:cs typeface="Arial"/>
                <a:sym typeface="Arial"/>
              </a:rPr>
              <a:t>jeu d'orgues</a:t>
            </a:r>
            <a:r>
              <a:rPr lang="fr" sz="1400">
                <a:solidFill>
                  <a:srgbClr val="FFFFFF"/>
                </a:solidFill>
                <a:latin typeface="Arial"/>
                <a:ea typeface="Arial"/>
                <a:cs typeface="Arial"/>
                <a:sym typeface="Arial"/>
              </a:rPr>
              <a:t>, contrôle le</a:t>
            </a:r>
            <a:r>
              <a:rPr lang="fr" sz="1400">
                <a:solidFill>
                  <a:srgbClr val="FFFFFF"/>
                </a:solidFill>
                <a:uFill>
                  <a:noFill/>
                </a:uFill>
                <a:latin typeface="Arial"/>
                <a:ea typeface="Arial"/>
                <a:cs typeface="Arial"/>
                <a:sym typeface="Arial"/>
                <a:hlinkClick r:id="rId7"/>
              </a:rPr>
              <a:t> </a:t>
            </a:r>
            <a:r>
              <a:rPr lang="fr" sz="1400" u="sng">
                <a:solidFill>
                  <a:srgbClr val="FFFFFF"/>
                </a:solidFill>
                <a:latin typeface="Arial"/>
                <a:ea typeface="Arial"/>
                <a:cs typeface="Arial"/>
                <a:sym typeface="Arial"/>
                <a:hlinkClick r:id="rId8"/>
              </a:rPr>
              <a:t>gradateur</a:t>
            </a:r>
            <a:r>
              <a:rPr lang="fr" sz="1400">
                <a:solidFill>
                  <a:srgbClr val="FFFFFF"/>
                </a:solidFill>
                <a:latin typeface="Arial"/>
                <a:ea typeface="Arial"/>
                <a:cs typeface="Arial"/>
                <a:sym typeface="Arial"/>
              </a:rPr>
              <a:t>. Et le pupitre lumière transmet les informations de </a:t>
            </a:r>
            <a:r>
              <a:rPr i="1" lang="fr" sz="1400">
                <a:solidFill>
                  <a:srgbClr val="FFFFFF"/>
                </a:solidFill>
                <a:latin typeface="Arial"/>
                <a:ea typeface="Arial"/>
                <a:cs typeface="Arial"/>
                <a:sym typeface="Arial"/>
              </a:rPr>
              <a:t>gradation</a:t>
            </a:r>
            <a:r>
              <a:rPr lang="fr" sz="1400">
                <a:solidFill>
                  <a:srgbClr val="FFFFFF"/>
                </a:solidFill>
                <a:latin typeface="Arial"/>
                <a:ea typeface="Arial"/>
                <a:cs typeface="Arial"/>
                <a:sym typeface="Arial"/>
              </a:rPr>
              <a:t> par le biais d'une télécommande. Cette télécommande qui se situe entre l'organe de contrôle (le pupitre), et l'organe de puissance (le gradateur) peut avoir différents standards nommés habituellement « protocoles » par les professionnels de l'éclairage scénique.</a:t>
            </a:r>
            <a:endParaRPr sz="1400">
              <a:solidFill>
                <a:srgbClr val="FFFFFF"/>
              </a:solidFill>
              <a:latin typeface="Arial"/>
              <a:ea typeface="Arial"/>
              <a:cs typeface="Arial"/>
              <a:sym typeface="Arial"/>
            </a:endParaRPr>
          </a:p>
          <a:p>
            <a:pPr indent="0" lvl="0" marL="0" rtl="0" algn="l">
              <a:spcBef>
                <a:spcPts val="800"/>
              </a:spcBef>
              <a:spcAft>
                <a:spcPts val="0"/>
              </a:spcAft>
              <a:buNone/>
            </a:pPr>
            <a:r>
              <a:t/>
            </a:r>
            <a:endParaRPr/>
          </a:p>
        </p:txBody>
      </p:sp>
      <p:sp>
        <p:nvSpPr>
          <p:cNvPr id="200" name="Google Shape;200;p25"/>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ph idx="1" type="body"/>
          </p:nvPr>
        </p:nvSpPr>
        <p:spPr>
          <a:xfrm>
            <a:off x="141500" y="221800"/>
            <a:ext cx="7381500" cy="44505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None/>
            </a:pPr>
            <a:r>
              <a:rPr b="1" lang="fr" sz="2000">
                <a:solidFill>
                  <a:srgbClr val="FFFFFF"/>
                </a:solidFill>
                <a:latin typeface="Arial"/>
                <a:ea typeface="Arial"/>
                <a:cs typeface="Arial"/>
                <a:sym typeface="Arial"/>
              </a:rPr>
              <a:t>Influence de la bobine</a:t>
            </a:r>
            <a:endParaRPr b="1" sz="2000">
              <a:solidFill>
                <a:srgbClr val="FFFFFF"/>
              </a:solidFill>
              <a:latin typeface="Arial"/>
              <a:ea typeface="Arial"/>
              <a:cs typeface="Arial"/>
              <a:sym typeface="Arial"/>
            </a:endParaRPr>
          </a:p>
          <a:p>
            <a:pPr indent="0" lvl="0" marL="0" rtl="0" algn="just">
              <a:lnSpc>
                <a:spcPct val="115000"/>
              </a:lnSpc>
              <a:spcBef>
                <a:spcPts val="1200"/>
              </a:spcBef>
              <a:spcAft>
                <a:spcPts val="0"/>
              </a:spcAft>
              <a:buNone/>
            </a:pPr>
            <a:r>
              <a:rPr lang="fr" sz="1200">
                <a:solidFill>
                  <a:srgbClr val="FFFFFF"/>
                </a:solidFill>
                <a:latin typeface="Arial"/>
                <a:ea typeface="Arial"/>
                <a:cs typeface="Arial"/>
                <a:sym typeface="Arial"/>
              </a:rPr>
              <a:t> 	</a:t>
            </a:r>
            <a:r>
              <a:rPr lang="fr" sz="1400">
                <a:solidFill>
                  <a:srgbClr val="FFFFFF"/>
                </a:solidFill>
                <a:latin typeface="Arial"/>
                <a:ea typeface="Arial"/>
                <a:cs typeface="Arial"/>
                <a:sym typeface="Arial"/>
              </a:rPr>
              <a:t>Une bobine est un composant de base électronique qui comporte un noyau, d’un fil conducteur, formant plusieurs spires. Une spire étant un circuit électrique fermé parcouru par un courant électrique. On peut remarquer ces différents éléments sur le schéma ci-dessous.</a:t>
            </a:r>
            <a:endParaRPr sz="1400">
              <a:solidFill>
                <a:srgbClr val="FFFFFF"/>
              </a:solidFill>
              <a:latin typeface="Arial"/>
              <a:ea typeface="Arial"/>
              <a:cs typeface="Arial"/>
              <a:sym typeface="Arial"/>
            </a:endParaRPr>
          </a:p>
          <a:p>
            <a:pPr indent="0" lvl="0" marL="0" rtl="0" algn="just">
              <a:lnSpc>
                <a:spcPct val="115000"/>
              </a:lnSpc>
              <a:spcBef>
                <a:spcPts val="1200"/>
              </a:spcBef>
              <a:spcAft>
                <a:spcPts val="0"/>
              </a:spcAft>
              <a:buNone/>
            </a:pPr>
            <a:r>
              <a:t/>
            </a:r>
            <a:endParaRPr sz="1400">
              <a:solidFill>
                <a:srgbClr val="FFFFFF"/>
              </a:solidFill>
              <a:latin typeface="Arial"/>
              <a:ea typeface="Arial"/>
              <a:cs typeface="Arial"/>
              <a:sym typeface="Arial"/>
            </a:endParaRPr>
          </a:p>
          <a:p>
            <a:pPr indent="0" lvl="0" marL="0" rtl="0" algn="just">
              <a:lnSpc>
                <a:spcPct val="115000"/>
              </a:lnSpc>
              <a:spcBef>
                <a:spcPts val="1200"/>
              </a:spcBef>
              <a:spcAft>
                <a:spcPts val="0"/>
              </a:spcAft>
              <a:buNone/>
            </a:pPr>
            <a:r>
              <a:t/>
            </a:r>
            <a:endParaRPr sz="1400">
              <a:solidFill>
                <a:srgbClr val="FFFFFF"/>
              </a:solidFill>
              <a:latin typeface="Arial"/>
              <a:ea typeface="Arial"/>
              <a:cs typeface="Arial"/>
              <a:sym typeface="Arial"/>
            </a:endParaRPr>
          </a:p>
          <a:p>
            <a:pPr indent="0" lvl="0" marL="0" rtl="0" algn="just">
              <a:lnSpc>
                <a:spcPct val="115000"/>
              </a:lnSpc>
              <a:spcBef>
                <a:spcPts val="1200"/>
              </a:spcBef>
              <a:spcAft>
                <a:spcPts val="0"/>
              </a:spcAft>
              <a:buNone/>
            </a:pPr>
            <a:r>
              <a:t/>
            </a:r>
            <a:endParaRPr sz="1400">
              <a:solidFill>
                <a:srgbClr val="FFFFFF"/>
              </a:solidFill>
              <a:latin typeface="Arial"/>
              <a:ea typeface="Arial"/>
              <a:cs typeface="Arial"/>
              <a:sym typeface="Arial"/>
            </a:endParaRPr>
          </a:p>
          <a:p>
            <a:pPr indent="0" lvl="0" marL="0" rtl="0" algn="ctr">
              <a:lnSpc>
                <a:spcPct val="115000"/>
              </a:lnSpc>
              <a:spcBef>
                <a:spcPts val="1200"/>
              </a:spcBef>
              <a:spcAft>
                <a:spcPts val="0"/>
              </a:spcAft>
              <a:buNone/>
            </a:pPr>
            <a:r>
              <a:rPr b="1" lang="fr" sz="1200">
                <a:solidFill>
                  <a:srgbClr val="FFFFFF"/>
                </a:solidFill>
                <a:latin typeface="Arial"/>
                <a:ea typeface="Arial"/>
                <a:cs typeface="Arial"/>
                <a:sym typeface="Arial"/>
              </a:rPr>
              <a:t>Figure 1- Bobine électrique</a:t>
            </a:r>
            <a:endParaRPr b="1" sz="1200">
              <a:solidFill>
                <a:srgbClr val="FFFFFF"/>
              </a:solidFill>
              <a:latin typeface="Arial"/>
              <a:ea typeface="Arial"/>
              <a:cs typeface="Arial"/>
              <a:sym typeface="Arial"/>
            </a:endParaRPr>
          </a:p>
          <a:p>
            <a:pPr indent="0" lvl="0" marL="0" rtl="0" algn="just">
              <a:lnSpc>
                <a:spcPct val="115000"/>
              </a:lnSpc>
              <a:spcBef>
                <a:spcPts val="1200"/>
              </a:spcBef>
              <a:spcAft>
                <a:spcPts val="0"/>
              </a:spcAft>
              <a:buNone/>
            </a:pPr>
            <a:r>
              <a:rPr lang="fr" sz="1200">
                <a:solidFill>
                  <a:srgbClr val="FFFFFF"/>
                </a:solidFill>
                <a:latin typeface="Arial"/>
                <a:ea typeface="Arial"/>
                <a:cs typeface="Arial"/>
                <a:sym typeface="Arial"/>
              </a:rPr>
              <a:t> 	</a:t>
            </a:r>
            <a:r>
              <a:rPr lang="fr" sz="1400">
                <a:solidFill>
                  <a:srgbClr val="FFFFFF"/>
                </a:solidFill>
                <a:latin typeface="Arial"/>
                <a:ea typeface="Arial"/>
                <a:cs typeface="Arial"/>
                <a:sym typeface="Arial"/>
              </a:rPr>
              <a:t>La bobine utilisée est celle équipant le gradateur. Elle permet une variation au doigt d'une résistance électrique qui parcourue par un courant constant permet une variation de tension ou potentielle électrique.</a:t>
            </a:r>
            <a:endParaRPr sz="1400">
              <a:solidFill>
                <a:srgbClr val="FFFFFF"/>
              </a:solidFill>
              <a:latin typeface="Arial"/>
              <a:ea typeface="Arial"/>
              <a:cs typeface="Arial"/>
              <a:sym typeface="Arial"/>
            </a:endParaRPr>
          </a:p>
          <a:p>
            <a:pPr indent="0" lvl="0" marL="0" rtl="0" algn="just">
              <a:lnSpc>
                <a:spcPct val="115000"/>
              </a:lnSpc>
              <a:spcBef>
                <a:spcPts val="1200"/>
              </a:spcBef>
              <a:spcAft>
                <a:spcPts val="0"/>
              </a:spcAft>
              <a:buNone/>
            </a:pPr>
            <a:r>
              <a:rPr lang="fr" sz="1400">
                <a:solidFill>
                  <a:srgbClr val="FFFFFF"/>
                </a:solidFill>
                <a:latin typeface="Arial"/>
                <a:ea typeface="Arial"/>
                <a:cs typeface="Arial"/>
                <a:sym typeface="Arial"/>
              </a:rPr>
              <a:t>C’est grâce à cela que l’on peut actionner le « clapet » du relais. </a:t>
            </a:r>
            <a:endParaRPr sz="1400">
              <a:solidFill>
                <a:srgbClr val="FFFFFF"/>
              </a:solidFill>
              <a:latin typeface="Arial"/>
              <a:ea typeface="Arial"/>
              <a:cs typeface="Arial"/>
              <a:sym typeface="Arial"/>
            </a:endParaRPr>
          </a:p>
          <a:p>
            <a:pPr indent="0" lvl="0" marL="0" rtl="0" algn="l">
              <a:spcBef>
                <a:spcPts val="1200"/>
              </a:spcBef>
              <a:spcAft>
                <a:spcPts val="0"/>
              </a:spcAft>
              <a:buNone/>
            </a:pPr>
            <a:r>
              <a:t/>
            </a:r>
            <a:endParaRPr/>
          </a:p>
        </p:txBody>
      </p:sp>
      <p:sp>
        <p:nvSpPr>
          <p:cNvPr id="206" name="Google Shape;206;p26"/>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pic>
        <p:nvPicPr>
          <p:cNvPr id="207" name="Google Shape;207;p26"/>
          <p:cNvPicPr preferRelativeResize="0"/>
          <p:nvPr/>
        </p:nvPicPr>
        <p:blipFill>
          <a:blip r:embed="rId3">
            <a:alphaModFix/>
          </a:blip>
          <a:stretch>
            <a:fillRect/>
          </a:stretch>
        </p:blipFill>
        <p:spPr>
          <a:xfrm>
            <a:off x="1215150" y="2000250"/>
            <a:ext cx="6076950" cy="114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0" y="0"/>
            <a:ext cx="9144000" cy="51435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ctr">
              <a:lnSpc>
                <a:spcPct val="100000"/>
              </a:lnSpc>
              <a:spcBef>
                <a:spcPts val="0"/>
              </a:spcBef>
              <a:spcAft>
                <a:spcPts val="0"/>
              </a:spcAft>
              <a:buClr>
                <a:schemeClr val="dk1"/>
              </a:buClr>
              <a:buSzPts val="1100"/>
              <a:buFont typeface="Arial"/>
              <a:buNone/>
            </a:pPr>
            <a:r>
              <a:rPr lang="fr" sz="6000"/>
              <a:t>DIAGRAMME DE CAS D’UTILISATION GLOBAL</a:t>
            </a:r>
            <a:endParaRPr sz="6000"/>
          </a:p>
        </p:txBody>
      </p:sp>
      <p:pic>
        <p:nvPicPr>
          <p:cNvPr id="213" name="Google Shape;213;p27"/>
          <p:cNvPicPr preferRelativeResize="0"/>
          <p:nvPr/>
        </p:nvPicPr>
        <p:blipFill rotWithShape="1">
          <a:blip r:embed="rId3">
            <a:alphaModFix/>
          </a:blip>
          <a:srcRect b="0" l="0" r="0" t="0"/>
          <a:stretch/>
        </p:blipFill>
        <p:spPr>
          <a:xfrm>
            <a:off x="7746625" y="91950"/>
            <a:ext cx="703974" cy="703976"/>
          </a:xfrm>
          <a:prstGeom prst="rect">
            <a:avLst/>
          </a:prstGeom>
          <a:noFill/>
          <a:ln>
            <a:noFill/>
          </a:ln>
        </p:spPr>
      </p:pic>
      <p:sp>
        <p:nvSpPr>
          <p:cNvPr id="214" name="Google Shape;214;p2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